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58" r:id="rId4"/>
    <p:sldId id="266" r:id="rId5"/>
    <p:sldId id="267" r:id="rId6"/>
    <p:sldId id="268" r:id="rId7"/>
    <p:sldId id="269" r:id="rId8"/>
    <p:sldId id="272" r:id="rId9"/>
    <p:sldId id="270" r:id="rId10"/>
    <p:sldId id="263" r:id="rId11"/>
    <p:sldId id="273" r:id="rId12"/>
    <p:sldId id="271" r:id="rId13"/>
    <p:sldId id="274" r:id="rId14"/>
    <p:sldId id="275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5" autoAdjust="0"/>
  </p:normalViewPr>
  <p:slideViewPr>
    <p:cSldViewPr snapToGrid="0" showGuides="1">
      <p:cViewPr varScale="1">
        <p:scale>
          <a:sx n="60" d="100"/>
          <a:sy n="60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20B13-7891-4225-B067-185636B11C0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E0B5E-EC1A-46A2-9A86-E392700BC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8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34723-A3EC-43F0-9168-FFCC46CD594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29A5-704E-416E-BFDE-32076BAE5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6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Письмо Министерства просвещения РФ от 13.03.2020 № СК-150/3 «Об усилении санитарно-эпидемиологических мероприятий в образовательных организациях»</a:t>
            </a:r>
          </a:p>
          <a:p>
            <a:r>
              <a:rPr lang="ru-RU" dirty="0" smtClean="0"/>
              <a:t>Приказ Министерства просвещения РФ от 17.03.2020 № 103 «Об утверждении временного порядка сопровождения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технологий»</a:t>
            </a:r>
          </a:p>
          <a:p>
            <a:r>
              <a:rPr lang="ru-RU" dirty="0" smtClean="0"/>
              <a:t>Письмо Министерства просвещения РФ от 17.03.2020 № ДТ-41/06 «Об организации дополнительного образования в детей в дистанционной форме обучения»</a:t>
            </a:r>
          </a:p>
          <a:p>
            <a:r>
              <a:rPr lang="ru-RU" dirty="0" smtClean="0"/>
              <a:t>Методические рекомендации Министерства просвещения РФ по  организации дистанционного образования от 20.03.2020 года.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29A5-704E-416E-BFDE-32076BAE5A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0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2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3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96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73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14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68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89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3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3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240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713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6855B7-CF87-4655-8FAC-617B561CDD41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49598E-8C32-4FBC-ABCD-543354B2D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Обучение </a:t>
            </a:r>
            <a:br>
              <a:rPr lang="ru-RU" sz="6000" dirty="0"/>
            </a:br>
            <a:r>
              <a:rPr lang="ru-RU" sz="6000" dirty="0"/>
              <a:t> в дистанционной форме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Кукобако А.В.</a:t>
            </a:r>
          </a:p>
          <a:p>
            <a:pPr algn="r"/>
            <a:r>
              <a:rPr lang="ru-RU" dirty="0" smtClean="0"/>
              <a:t>учитель физики МОУ СШ №58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42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Формат: одновременно более </a:t>
            </a:r>
            <a:br>
              <a:rPr lang="ru-RU" dirty="0"/>
            </a:br>
            <a:r>
              <a:rPr lang="ru-RU" dirty="0"/>
              <a:t>20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020846"/>
          </a:xfrm>
        </p:spPr>
        <p:txBody>
          <a:bodyPr>
            <a:noAutofit/>
          </a:bodyPr>
          <a:lstStyle/>
          <a:p>
            <a:r>
              <a:rPr lang="ru-RU" sz="2400" dirty="0"/>
              <a:t>Twitch </a:t>
            </a:r>
          </a:p>
          <a:p>
            <a:r>
              <a:rPr lang="ru-RU" sz="2400" dirty="0"/>
              <a:t>YouTube (без специальной регистрации</a:t>
            </a:r>
            <a:r>
              <a:rPr lang="ru-RU" sz="2400" dirty="0" smtClean="0"/>
              <a:t>)</a:t>
            </a:r>
          </a:p>
          <a:p>
            <a:r>
              <a:rPr lang="ru-RU" sz="2400" dirty="0" err="1" smtClean="0"/>
              <a:t>Discord</a:t>
            </a:r>
            <a:r>
              <a:rPr lang="ru-RU" sz="2400" dirty="0" smtClean="0"/>
              <a:t> </a:t>
            </a:r>
            <a:r>
              <a:rPr lang="ru-RU" sz="2400" dirty="0"/>
              <a:t>(нужна регистрация, есть отдельные ветки в </a:t>
            </a:r>
            <a:r>
              <a:rPr lang="ru-RU" sz="2400" dirty="0" smtClean="0"/>
              <a:t>чате)</a:t>
            </a:r>
            <a:endParaRPr lang="ru-RU" sz="2400" dirty="0"/>
          </a:p>
          <a:p>
            <a:r>
              <a:rPr lang="ru-RU" sz="2400" dirty="0" err="1"/>
              <a:t>Zoom</a:t>
            </a:r>
            <a:r>
              <a:rPr lang="ru-RU" sz="2400" dirty="0"/>
              <a:t> (не нужна регистрация, вход по ссылке, 40 минут бесплатно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err="1" smtClean="0"/>
              <a:t>Skype</a:t>
            </a:r>
            <a:r>
              <a:rPr lang="ru-RU" sz="2400" dirty="0" smtClean="0"/>
              <a:t> </a:t>
            </a:r>
            <a:r>
              <a:rPr lang="ru-RU" sz="2400" dirty="0"/>
              <a:t>(нужен собственный аккаунт)</a:t>
            </a:r>
          </a:p>
          <a:p>
            <a:r>
              <a:rPr lang="ru-RU" sz="2400" dirty="0" err="1"/>
              <a:t>Teams</a:t>
            </a:r>
            <a:r>
              <a:rPr lang="ru-RU" sz="2400" dirty="0"/>
              <a:t> (аналог </a:t>
            </a:r>
            <a:r>
              <a:rPr lang="ru-RU" sz="2400" dirty="0" err="1"/>
              <a:t>Zoom</a:t>
            </a:r>
            <a:r>
              <a:rPr lang="ru-RU" sz="2400" dirty="0"/>
              <a:t> 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Везде </a:t>
            </a:r>
            <a:r>
              <a:rPr lang="ru-RU" sz="2400" dirty="0"/>
              <a:t>есть возможность подключать  свой экран с презентациями, картинками, видео-уроками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14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9488" b="4037"/>
          <a:stretch/>
        </p:blipFill>
        <p:spPr>
          <a:xfrm>
            <a:off x="1462264" y="2014194"/>
            <a:ext cx="9267472" cy="45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28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и проверочные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Учи.ру</a:t>
            </a:r>
            <a:endParaRPr lang="ru-RU" sz="2800" dirty="0" smtClean="0"/>
          </a:p>
          <a:p>
            <a:r>
              <a:rPr lang="en-US" sz="2800" dirty="0" smtClean="0"/>
              <a:t>Google </a:t>
            </a:r>
            <a:r>
              <a:rPr lang="ru-RU" sz="2800" dirty="0" smtClean="0"/>
              <a:t>Формы</a:t>
            </a:r>
          </a:p>
          <a:p>
            <a:r>
              <a:rPr lang="ru-RU" sz="2800" dirty="0" smtClean="0"/>
              <a:t>Решу ЕГЭ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5208" t="29815" r="26042" b="16851"/>
          <a:stretch/>
        </p:blipFill>
        <p:spPr>
          <a:xfrm>
            <a:off x="5041360" y="2301603"/>
            <a:ext cx="6597963" cy="406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123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</a:t>
            </a:r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0085" b="4815"/>
          <a:stretch/>
        </p:blipFill>
        <p:spPr>
          <a:xfrm>
            <a:off x="1384645" y="2014194"/>
            <a:ext cx="9422710" cy="4510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168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</a:t>
            </a:r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1960" y="2014194"/>
            <a:ext cx="9588080" cy="454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025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N 273-ФЗ 29.12.2012 </a:t>
            </a:r>
            <a:br>
              <a:rPr lang="ru-RU" dirty="0"/>
            </a:br>
            <a:r>
              <a:rPr lang="ru-RU" dirty="0"/>
              <a:t>«Об образовании в РФ»  </a:t>
            </a:r>
            <a:r>
              <a:rPr lang="ru-RU" dirty="0" smtClean="0"/>
              <a:t>ст.16.п.1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Под дистанционными образовательными технологиями понимаются образовательные технологии, реализуемые в основном с применением </a:t>
            </a:r>
            <a:r>
              <a:rPr lang="ru-RU" sz="2000" dirty="0" smtClean="0"/>
              <a:t>информационно-телекоммуникационных </a:t>
            </a:r>
            <a:r>
              <a:rPr lang="ru-RU" sz="2000" dirty="0"/>
              <a:t>сетей </a:t>
            </a:r>
            <a:r>
              <a:rPr lang="ru-RU" sz="2000" dirty="0" smtClean="0"/>
              <a:t>на </a:t>
            </a:r>
            <a:r>
              <a:rPr lang="ru-RU" sz="2000" dirty="0" smtClean="0"/>
              <a:t>расстоянии </a:t>
            </a:r>
            <a:r>
              <a:rPr lang="ru-RU" sz="2000" dirty="0" smtClean="0"/>
              <a:t>взаимодействии </a:t>
            </a:r>
            <a:r>
              <a:rPr lang="ru-RU" sz="2000" dirty="0"/>
              <a:t>обучающихся и педагогических работников.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20525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Нормативно-правовое обеспечение дистанционного образования</a:t>
            </a:r>
          </a:p>
        </p:txBody>
      </p:sp>
      <p:sp>
        <p:nvSpPr>
          <p:cNvPr id="15363" name="Подзаголовок 4"/>
          <p:cNvSpPr>
            <a:spLocks noGrp="1"/>
          </p:cNvSpPr>
          <p:nvPr>
            <p:ph idx="1"/>
          </p:nvPr>
        </p:nvSpPr>
        <p:spPr>
          <a:xfrm>
            <a:off x="1066800" y="2237362"/>
            <a:ext cx="10058400" cy="43288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просвещения РФ от 13.03.2020 № СК-150/3 «Об усилении санитарно-эпидемиологических мероприятий в образовательных организациях»</a:t>
            </a:r>
          </a:p>
          <a:p>
            <a:pPr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РФ от 17.03.2020 № 103 «Об утверждении временного порядка сопровождения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технологий»</a:t>
            </a:r>
          </a:p>
          <a:p>
            <a:pPr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просвещения РФ от 17.03.2020 № ДТ-41/06 «Об организации дополнительного образования в детей в дистанционной форме обучения»</a:t>
            </a:r>
          </a:p>
          <a:p>
            <a:pPr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Министерства просвещения РФ по  организации дистанционного образования от 20.03.2020 года.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67223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Образовательные </a:t>
            </a:r>
            <a:br>
              <a:rPr lang="ru-RU" dirty="0"/>
            </a:br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РЭШ - Российская электронная </a:t>
            </a:r>
            <a:r>
              <a:rPr lang="ru-RU" dirty="0" smtClean="0"/>
              <a:t>школа</a:t>
            </a:r>
          </a:p>
          <a:p>
            <a:r>
              <a:rPr lang="ru-RU" altLang="ru-RU" dirty="0">
                <a:hlinkClick r:id="rId2"/>
              </a:rPr>
              <a:t>https://</a:t>
            </a:r>
            <a:r>
              <a:rPr lang="ru-RU" altLang="ru-RU" dirty="0" smtClean="0">
                <a:hlinkClick r:id="rId2"/>
              </a:rPr>
              <a:t>resh.edu.ru</a:t>
            </a:r>
            <a:endParaRPr lang="ru-RU" altLang="ru-RU" dirty="0" smtClean="0"/>
          </a:p>
          <a:p>
            <a:r>
              <a:rPr lang="ru-RU" altLang="ru-RU" dirty="0" err="1" smtClean="0"/>
              <a:t>Учи.ру</a:t>
            </a:r>
            <a:endParaRPr lang="ru-RU" altLang="ru-RU" dirty="0" smtClean="0"/>
          </a:p>
          <a:p>
            <a:r>
              <a:rPr lang="en-US" altLang="ru-RU" dirty="0">
                <a:hlinkClick r:id="rId3"/>
              </a:rPr>
              <a:t>https://uchi.ru</a:t>
            </a:r>
            <a:r>
              <a:rPr lang="en-US" altLang="ru-RU" dirty="0" smtClean="0">
                <a:hlinkClick r:id="rId3"/>
              </a:rPr>
              <a:t>/</a:t>
            </a:r>
            <a:endParaRPr lang="ru-RU" altLang="ru-RU" dirty="0" smtClean="0"/>
          </a:p>
          <a:p>
            <a:r>
              <a:rPr lang="ru-RU" altLang="ru-RU" dirty="0" smtClean="0"/>
              <a:t>Решу ЕГЭ</a:t>
            </a:r>
          </a:p>
          <a:p>
            <a:r>
              <a:rPr lang="en-US" altLang="ru-RU" dirty="0"/>
              <a:t>https://phys-ege.sdamgia.ru/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4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0" r="9770" b="7050"/>
          <a:stretch/>
        </p:blipFill>
        <p:spPr bwMode="auto">
          <a:xfrm>
            <a:off x="7180026" y="1138490"/>
            <a:ext cx="4562474" cy="15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25" t="31523" r="14738" b="23573"/>
          <a:stretch/>
        </p:blipFill>
        <p:spPr bwMode="auto">
          <a:xfrm>
            <a:off x="7180026" y="2876484"/>
            <a:ext cx="1143001" cy="15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1" r="1"/>
          <a:stretch/>
        </p:blipFill>
        <p:spPr bwMode="auto">
          <a:xfrm>
            <a:off x="7180026" y="4543516"/>
            <a:ext cx="2257424" cy="14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8" t="1701" r="9537" b="11725"/>
          <a:stretch/>
        </p:blipFill>
        <p:spPr bwMode="auto">
          <a:xfrm>
            <a:off x="1548827" y="4636002"/>
            <a:ext cx="4624386" cy="14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587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Российская электронная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6131" t="11570" r="35621" b="4073"/>
          <a:stretch/>
        </p:blipFill>
        <p:spPr>
          <a:xfrm>
            <a:off x="8200417" y="355628"/>
            <a:ext cx="3657600" cy="614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7868" t="9482" r="18872" b="4853"/>
          <a:stretch/>
        </p:blipFill>
        <p:spPr>
          <a:xfrm>
            <a:off x="1923142" y="2297276"/>
            <a:ext cx="5145314" cy="391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36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Российская электронная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178" t="10732" r="40865" b="6218"/>
          <a:stretch/>
        </p:blipFill>
        <p:spPr>
          <a:xfrm>
            <a:off x="4383315" y="2014194"/>
            <a:ext cx="3570514" cy="4513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29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Учи.ру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91" t="20630" r="18389" b="4083"/>
          <a:stretch/>
        </p:blipFill>
        <p:spPr>
          <a:xfrm>
            <a:off x="2824162" y="2014194"/>
            <a:ext cx="6543675" cy="428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15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Решу ЕГЭ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287" t="9245" r="25474" b="5007"/>
          <a:stretch/>
        </p:blipFill>
        <p:spPr>
          <a:xfrm>
            <a:off x="4495799" y="642594"/>
            <a:ext cx="5162551" cy="5895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2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05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VK-</a:t>
            </a:r>
            <a:r>
              <a:rPr lang="ru-RU" sz="2800" dirty="0" err="1" smtClean="0"/>
              <a:t>life</a:t>
            </a:r>
            <a:r>
              <a:rPr lang="ru-RU" sz="2800" dirty="0" smtClean="0"/>
              <a:t> </a:t>
            </a:r>
            <a:r>
              <a:rPr lang="ru-RU" sz="2800" dirty="0"/>
              <a:t>(прямые эфиры)</a:t>
            </a:r>
          </a:p>
          <a:p>
            <a:r>
              <a:rPr lang="ru-RU" sz="2800" dirty="0" err="1"/>
              <a:t>Instagram</a:t>
            </a:r>
            <a:r>
              <a:rPr lang="ru-RU" sz="2800" dirty="0"/>
              <a:t> (прямые эфиры + 2 </a:t>
            </a:r>
            <a:r>
              <a:rPr lang="ru-RU" sz="2800" dirty="0" smtClean="0"/>
              <a:t>ведущих)</a:t>
            </a:r>
          </a:p>
          <a:p>
            <a:r>
              <a:rPr lang="en-US" sz="2800" dirty="0" smtClean="0"/>
              <a:t>Viber</a:t>
            </a:r>
          </a:p>
          <a:p>
            <a:r>
              <a:rPr lang="en-US" sz="2800" dirty="0"/>
              <a:t>WhatsApp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29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60</TotalTime>
  <Words>375</Words>
  <Application>Microsoft Office PowerPoint</Application>
  <PresentationFormat>Произвольный</PresentationFormat>
  <Paragraphs>47</Paragraphs>
  <Slides>14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Обучение   в дистанционной форме</vt:lpstr>
      <vt:lpstr>N 273-ФЗ 29.12.2012  «Об образовании в РФ»  ст.16.п.1</vt:lpstr>
      <vt:lpstr>Нормативно-правовое обеспечение дистанционного образования</vt:lpstr>
      <vt:lpstr>Образовательные  Интернет-ресурсы</vt:lpstr>
      <vt:lpstr>Российская электронная  школа</vt:lpstr>
      <vt:lpstr>Российская электронная  школа</vt:lpstr>
      <vt:lpstr>Учи.ру</vt:lpstr>
      <vt:lpstr>Решу ЕГЭ</vt:lpstr>
      <vt:lpstr>Общение</vt:lpstr>
      <vt:lpstr>Формат: одновременно более  20 человек</vt:lpstr>
      <vt:lpstr>Zoom</vt:lpstr>
      <vt:lpstr>Домашнее задание и проверочные работы</vt:lpstr>
      <vt:lpstr>Google Формы</vt:lpstr>
      <vt:lpstr>Google Формы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  в дистанционной форме</dc:title>
  <dc:creator>Андрей Кукобако</dc:creator>
  <cp:lastModifiedBy>Windows User</cp:lastModifiedBy>
  <cp:revision>12</cp:revision>
  <cp:lastPrinted>2020-11-02T05:45:23Z</cp:lastPrinted>
  <dcterms:created xsi:type="dcterms:W3CDTF">2020-11-02T04:47:19Z</dcterms:created>
  <dcterms:modified xsi:type="dcterms:W3CDTF">2022-10-31T09:39:30Z</dcterms:modified>
</cp:coreProperties>
</file>