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63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B97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0" autoAdjust="0"/>
    <p:restoredTop sz="83023" autoAdjust="0"/>
  </p:normalViewPr>
  <p:slideViewPr>
    <p:cSldViewPr snapToGrid="0" showGuides="1">
      <p:cViewPr>
        <p:scale>
          <a:sx n="75" d="100"/>
          <a:sy n="75" d="100"/>
        </p:scale>
        <p:origin x="2076" y="4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E6958-4B8F-47B2-B139-38A382553477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AF9ACB-4A83-4A51-87D7-66D51B9B159F}">
      <dgm:prSet phldrT="[Текст]"/>
      <dgm:spPr/>
      <dgm:t>
        <a:bodyPr/>
        <a:lstStyle/>
        <a:p>
          <a:r>
            <a:rPr lang="ru-RU" dirty="0" smtClean="0"/>
            <a:t>7 класс</a:t>
          </a:r>
          <a:endParaRPr lang="ru-RU" dirty="0"/>
        </a:p>
      </dgm:t>
    </dgm:pt>
    <dgm:pt modelId="{151C9797-5636-4071-A207-556A01E9C4D6}" type="parTrans" cxnId="{7822C78C-A2C1-4AED-BDF0-28A962639280}">
      <dgm:prSet/>
      <dgm:spPr/>
      <dgm:t>
        <a:bodyPr/>
        <a:lstStyle/>
        <a:p>
          <a:endParaRPr lang="ru-RU"/>
        </a:p>
      </dgm:t>
    </dgm:pt>
    <dgm:pt modelId="{80D31547-0459-4D21-9D85-1050504DA8E3}" type="sibTrans" cxnId="{7822C78C-A2C1-4AED-BDF0-28A962639280}">
      <dgm:prSet/>
      <dgm:spPr/>
      <dgm:t>
        <a:bodyPr/>
        <a:lstStyle/>
        <a:p>
          <a:endParaRPr lang="ru-RU"/>
        </a:p>
      </dgm:t>
    </dgm:pt>
    <dgm:pt modelId="{E7C6FA62-3BCB-46FD-BAEB-3BEDC1BD629C}">
      <dgm:prSet phldrT="[Текст]"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F7A070E8-FA9C-4529-A6A9-E48C5B953FA3}" type="parTrans" cxnId="{6CE63549-DEB6-4DDA-9A9F-B336A6C6047A}">
      <dgm:prSet/>
      <dgm:spPr/>
      <dgm:t>
        <a:bodyPr/>
        <a:lstStyle/>
        <a:p>
          <a:endParaRPr lang="ru-RU"/>
        </a:p>
      </dgm:t>
    </dgm:pt>
    <dgm:pt modelId="{C7494AC7-60CF-4FD0-BC1E-DBD5173C7083}" type="sibTrans" cxnId="{6CE63549-DEB6-4DDA-9A9F-B336A6C6047A}">
      <dgm:prSet/>
      <dgm:spPr/>
      <dgm:t>
        <a:bodyPr/>
        <a:lstStyle/>
        <a:p>
          <a:endParaRPr lang="ru-RU"/>
        </a:p>
      </dgm:t>
    </dgm:pt>
    <dgm:pt modelId="{5DC4DF30-5140-4C1B-944D-30A1EBDA2E0B}">
      <dgm:prSet phldrT="[Текст]"/>
      <dgm:spPr/>
      <dgm:t>
        <a:bodyPr/>
        <a:lstStyle/>
        <a:p>
          <a:r>
            <a:rPr lang="ru-RU" dirty="0" smtClean="0"/>
            <a:t>9 класс</a:t>
          </a:r>
          <a:endParaRPr lang="ru-RU" dirty="0"/>
        </a:p>
      </dgm:t>
    </dgm:pt>
    <dgm:pt modelId="{3676D84D-A3A1-49B8-9712-3DB36065C9FD}" type="parTrans" cxnId="{DD40CCC3-EF6C-43E5-B198-7BE2E7FFB849}">
      <dgm:prSet/>
      <dgm:spPr/>
      <dgm:t>
        <a:bodyPr/>
        <a:lstStyle/>
        <a:p>
          <a:endParaRPr lang="ru-RU"/>
        </a:p>
      </dgm:t>
    </dgm:pt>
    <dgm:pt modelId="{3762B7AA-6D4E-4712-A789-28E611C73ECD}" type="sibTrans" cxnId="{DD40CCC3-EF6C-43E5-B198-7BE2E7FFB849}">
      <dgm:prSet/>
      <dgm:spPr/>
      <dgm:t>
        <a:bodyPr/>
        <a:lstStyle/>
        <a:p>
          <a:endParaRPr lang="ru-RU"/>
        </a:p>
      </dgm:t>
    </dgm:pt>
    <dgm:pt modelId="{D4515117-27B3-4E5B-9A47-EB3836DF2492}">
      <dgm:prSet phldrT="[Текст]"/>
      <dgm:spPr/>
      <dgm:t>
        <a:bodyPr/>
        <a:lstStyle/>
        <a:p>
          <a:r>
            <a:rPr lang="ru-RU" dirty="0" smtClean="0"/>
            <a:t>10 класс</a:t>
          </a:r>
          <a:endParaRPr lang="ru-RU" dirty="0"/>
        </a:p>
      </dgm:t>
    </dgm:pt>
    <dgm:pt modelId="{0B85DFCC-20B6-42A7-8B50-5F211B66C76F}" type="parTrans" cxnId="{324105EB-ABC5-40A4-943E-E46084B789FB}">
      <dgm:prSet/>
      <dgm:spPr/>
      <dgm:t>
        <a:bodyPr/>
        <a:lstStyle/>
        <a:p>
          <a:endParaRPr lang="ru-RU"/>
        </a:p>
      </dgm:t>
    </dgm:pt>
    <dgm:pt modelId="{9AFC615D-F03E-475E-9572-22CF5EC60483}" type="sibTrans" cxnId="{324105EB-ABC5-40A4-943E-E46084B789FB}">
      <dgm:prSet/>
      <dgm:spPr/>
      <dgm:t>
        <a:bodyPr/>
        <a:lstStyle/>
        <a:p>
          <a:endParaRPr lang="ru-RU"/>
        </a:p>
      </dgm:t>
    </dgm:pt>
    <dgm:pt modelId="{0A75A479-7EA9-42AC-838B-C02045EE6EE9}">
      <dgm:prSet/>
      <dgm:spPr/>
      <dgm:t>
        <a:bodyPr/>
        <a:lstStyle/>
        <a:p>
          <a:r>
            <a:rPr lang="ru-RU" dirty="0" smtClean="0"/>
            <a:t>11 класс</a:t>
          </a:r>
          <a:endParaRPr lang="ru-RU" dirty="0"/>
        </a:p>
      </dgm:t>
    </dgm:pt>
    <dgm:pt modelId="{AE362895-0C6B-43F7-9ABD-F74440D0B4AC}" type="parTrans" cxnId="{83881783-E45E-4E04-AC8D-3034BD87B219}">
      <dgm:prSet/>
      <dgm:spPr/>
      <dgm:t>
        <a:bodyPr/>
        <a:lstStyle/>
        <a:p>
          <a:endParaRPr lang="ru-RU"/>
        </a:p>
      </dgm:t>
    </dgm:pt>
    <dgm:pt modelId="{174FE4C1-EB80-42B1-8F59-D0AB8F774223}" type="sibTrans" cxnId="{83881783-E45E-4E04-AC8D-3034BD87B219}">
      <dgm:prSet/>
      <dgm:spPr/>
      <dgm:t>
        <a:bodyPr/>
        <a:lstStyle/>
        <a:p>
          <a:endParaRPr lang="ru-RU"/>
        </a:p>
      </dgm:t>
    </dgm:pt>
    <dgm:pt modelId="{3E5B9700-2A8C-477A-B8F6-9A8E62FD2944}" type="pres">
      <dgm:prSet presAssocID="{7BBE6958-4B8F-47B2-B139-38A3825534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4F56AC-AAA9-485B-B65B-E9241D19E96E}" type="pres">
      <dgm:prSet presAssocID="{E8AF9ACB-4A83-4A51-87D7-66D51B9B159F}" presName="root1" presStyleCnt="0"/>
      <dgm:spPr/>
    </dgm:pt>
    <dgm:pt modelId="{13DA4769-41A8-449A-BCD6-1114C881A775}" type="pres">
      <dgm:prSet presAssocID="{E8AF9ACB-4A83-4A51-87D7-66D51B9B159F}" presName="LevelOneTextNode" presStyleLbl="node0" presStyleIdx="0" presStyleCnt="1">
        <dgm:presLayoutVars>
          <dgm:chPref val="3"/>
        </dgm:presLayoutVars>
      </dgm:prSet>
      <dgm:spPr/>
    </dgm:pt>
    <dgm:pt modelId="{34031DB0-E799-4913-BA1A-11C1673AA0F0}" type="pres">
      <dgm:prSet presAssocID="{E8AF9ACB-4A83-4A51-87D7-66D51B9B159F}" presName="level2hierChild" presStyleCnt="0"/>
      <dgm:spPr/>
    </dgm:pt>
    <dgm:pt modelId="{7055F418-873D-4687-9F72-0D09D0F46E58}" type="pres">
      <dgm:prSet presAssocID="{F7A070E8-FA9C-4529-A6A9-E48C5B953FA3}" presName="conn2-1" presStyleLbl="parChTrans1D2" presStyleIdx="0" presStyleCnt="1"/>
      <dgm:spPr/>
    </dgm:pt>
    <dgm:pt modelId="{56D88044-ED4D-42A8-BBFC-38C79160102E}" type="pres">
      <dgm:prSet presAssocID="{F7A070E8-FA9C-4529-A6A9-E48C5B953FA3}" presName="connTx" presStyleLbl="parChTrans1D2" presStyleIdx="0" presStyleCnt="1"/>
      <dgm:spPr/>
    </dgm:pt>
    <dgm:pt modelId="{7987243A-DE13-41AA-98AD-F67081475F22}" type="pres">
      <dgm:prSet presAssocID="{E7C6FA62-3BCB-46FD-BAEB-3BEDC1BD629C}" presName="root2" presStyleCnt="0"/>
      <dgm:spPr/>
    </dgm:pt>
    <dgm:pt modelId="{8AB47F3B-45E6-4FD7-9915-27D62D31397D}" type="pres">
      <dgm:prSet presAssocID="{E7C6FA62-3BCB-46FD-BAEB-3BEDC1BD629C}" presName="LevelTwoTextNode" presStyleLbl="node2" presStyleIdx="0" presStyleCnt="1">
        <dgm:presLayoutVars>
          <dgm:chPref val="3"/>
        </dgm:presLayoutVars>
      </dgm:prSet>
      <dgm:spPr/>
    </dgm:pt>
    <dgm:pt modelId="{A836473D-FEBC-4737-A52F-A6212AA3642A}" type="pres">
      <dgm:prSet presAssocID="{E7C6FA62-3BCB-46FD-BAEB-3BEDC1BD629C}" presName="level3hierChild" presStyleCnt="0"/>
      <dgm:spPr/>
    </dgm:pt>
    <dgm:pt modelId="{0D6F9717-032C-4C36-A8BC-BA03C01788C4}" type="pres">
      <dgm:prSet presAssocID="{3676D84D-A3A1-49B8-9712-3DB36065C9FD}" presName="conn2-1" presStyleLbl="parChTrans1D3" presStyleIdx="0" presStyleCnt="3"/>
      <dgm:spPr/>
    </dgm:pt>
    <dgm:pt modelId="{76296BAC-D5BC-4917-902F-73F53638B9DA}" type="pres">
      <dgm:prSet presAssocID="{3676D84D-A3A1-49B8-9712-3DB36065C9FD}" presName="connTx" presStyleLbl="parChTrans1D3" presStyleIdx="0" presStyleCnt="3"/>
      <dgm:spPr/>
    </dgm:pt>
    <dgm:pt modelId="{58A4045E-EB36-407F-AC4D-5FCC0AB6C069}" type="pres">
      <dgm:prSet presAssocID="{5DC4DF30-5140-4C1B-944D-30A1EBDA2E0B}" presName="root2" presStyleCnt="0"/>
      <dgm:spPr/>
    </dgm:pt>
    <dgm:pt modelId="{E904C9EE-D795-462A-A8C2-329A5FCE2939}" type="pres">
      <dgm:prSet presAssocID="{5DC4DF30-5140-4C1B-944D-30A1EBDA2E0B}" presName="LevelTwoTextNode" presStyleLbl="node3" presStyleIdx="0" presStyleCnt="3">
        <dgm:presLayoutVars>
          <dgm:chPref val="3"/>
        </dgm:presLayoutVars>
      </dgm:prSet>
      <dgm:spPr/>
    </dgm:pt>
    <dgm:pt modelId="{51CD6AF0-A16E-4CFB-B046-FC54F96DFF37}" type="pres">
      <dgm:prSet presAssocID="{5DC4DF30-5140-4C1B-944D-30A1EBDA2E0B}" presName="level3hierChild" presStyleCnt="0"/>
      <dgm:spPr/>
    </dgm:pt>
    <dgm:pt modelId="{D55E8864-B5A3-4290-B83F-308760EA9099}" type="pres">
      <dgm:prSet presAssocID="{0B85DFCC-20B6-42A7-8B50-5F211B66C76F}" presName="conn2-1" presStyleLbl="parChTrans1D3" presStyleIdx="1" presStyleCnt="3"/>
      <dgm:spPr/>
    </dgm:pt>
    <dgm:pt modelId="{C579C42B-1DEA-40BD-8394-BFF0E6DFF348}" type="pres">
      <dgm:prSet presAssocID="{0B85DFCC-20B6-42A7-8B50-5F211B66C76F}" presName="connTx" presStyleLbl="parChTrans1D3" presStyleIdx="1" presStyleCnt="3"/>
      <dgm:spPr/>
    </dgm:pt>
    <dgm:pt modelId="{E36C16D7-AECC-47CF-9B4F-E4AFBB3B9846}" type="pres">
      <dgm:prSet presAssocID="{D4515117-27B3-4E5B-9A47-EB3836DF2492}" presName="root2" presStyleCnt="0"/>
      <dgm:spPr/>
    </dgm:pt>
    <dgm:pt modelId="{A2C97624-1EB2-4381-A1A6-8C16F9B64B8C}" type="pres">
      <dgm:prSet presAssocID="{D4515117-27B3-4E5B-9A47-EB3836DF2492}" presName="LevelTwoTextNode" presStyleLbl="node3" presStyleIdx="1" presStyleCnt="3">
        <dgm:presLayoutVars>
          <dgm:chPref val="3"/>
        </dgm:presLayoutVars>
      </dgm:prSet>
      <dgm:spPr/>
    </dgm:pt>
    <dgm:pt modelId="{D9ECFBE1-7E6B-433E-AB24-963D3F094FD2}" type="pres">
      <dgm:prSet presAssocID="{D4515117-27B3-4E5B-9A47-EB3836DF2492}" presName="level3hierChild" presStyleCnt="0"/>
      <dgm:spPr/>
    </dgm:pt>
    <dgm:pt modelId="{5378931B-64F5-4407-B18F-4F1BC7E3025C}" type="pres">
      <dgm:prSet presAssocID="{AE362895-0C6B-43F7-9ABD-F74440D0B4AC}" presName="conn2-1" presStyleLbl="parChTrans1D3" presStyleIdx="2" presStyleCnt="3"/>
      <dgm:spPr/>
    </dgm:pt>
    <dgm:pt modelId="{F880A8F3-BCC7-48A2-A844-2AAC459C8CA3}" type="pres">
      <dgm:prSet presAssocID="{AE362895-0C6B-43F7-9ABD-F74440D0B4AC}" presName="connTx" presStyleLbl="parChTrans1D3" presStyleIdx="2" presStyleCnt="3"/>
      <dgm:spPr/>
    </dgm:pt>
    <dgm:pt modelId="{BEC5DFCA-BC97-45EC-9CE6-4704E62ED351}" type="pres">
      <dgm:prSet presAssocID="{0A75A479-7EA9-42AC-838B-C02045EE6EE9}" presName="root2" presStyleCnt="0"/>
      <dgm:spPr/>
    </dgm:pt>
    <dgm:pt modelId="{BFA469D3-939E-45E5-8A44-666250B29147}" type="pres">
      <dgm:prSet presAssocID="{0A75A479-7EA9-42AC-838B-C02045EE6EE9}" presName="LevelTwoTextNode" presStyleLbl="node3" presStyleIdx="2" presStyleCnt="3">
        <dgm:presLayoutVars>
          <dgm:chPref val="3"/>
        </dgm:presLayoutVars>
      </dgm:prSet>
      <dgm:spPr/>
    </dgm:pt>
    <dgm:pt modelId="{C4EACC34-36AA-4AFC-A8EA-149E39F385AF}" type="pres">
      <dgm:prSet presAssocID="{0A75A479-7EA9-42AC-838B-C02045EE6EE9}" presName="level3hierChild" presStyleCnt="0"/>
      <dgm:spPr/>
    </dgm:pt>
  </dgm:ptLst>
  <dgm:cxnLst>
    <dgm:cxn modelId="{FE147C41-F87C-4D8B-9D64-C301E1A3F802}" type="presOf" srcId="{7BBE6958-4B8F-47B2-B139-38A382553477}" destId="{3E5B9700-2A8C-477A-B8F6-9A8E62FD2944}" srcOrd="0" destOrd="0" presId="urn:microsoft.com/office/officeart/2008/layout/HorizontalMultiLevelHierarchy"/>
    <dgm:cxn modelId="{DD40CCC3-EF6C-43E5-B198-7BE2E7FFB849}" srcId="{E7C6FA62-3BCB-46FD-BAEB-3BEDC1BD629C}" destId="{5DC4DF30-5140-4C1B-944D-30A1EBDA2E0B}" srcOrd="0" destOrd="0" parTransId="{3676D84D-A3A1-49B8-9712-3DB36065C9FD}" sibTransId="{3762B7AA-6D4E-4712-A789-28E611C73ECD}"/>
    <dgm:cxn modelId="{56E3F557-4BE8-4BBC-823F-23BA4F48DAC0}" type="presOf" srcId="{E7C6FA62-3BCB-46FD-BAEB-3BEDC1BD629C}" destId="{8AB47F3B-45E6-4FD7-9915-27D62D31397D}" srcOrd="0" destOrd="0" presId="urn:microsoft.com/office/officeart/2008/layout/HorizontalMultiLevelHierarchy"/>
    <dgm:cxn modelId="{510903D1-D251-437E-B1F8-2E1A06A9B2D1}" type="presOf" srcId="{F7A070E8-FA9C-4529-A6A9-E48C5B953FA3}" destId="{7055F418-873D-4687-9F72-0D09D0F46E58}" srcOrd="0" destOrd="0" presId="urn:microsoft.com/office/officeart/2008/layout/HorizontalMultiLevelHierarchy"/>
    <dgm:cxn modelId="{324105EB-ABC5-40A4-943E-E46084B789FB}" srcId="{E7C6FA62-3BCB-46FD-BAEB-3BEDC1BD629C}" destId="{D4515117-27B3-4E5B-9A47-EB3836DF2492}" srcOrd="1" destOrd="0" parTransId="{0B85DFCC-20B6-42A7-8B50-5F211B66C76F}" sibTransId="{9AFC615D-F03E-475E-9572-22CF5EC60483}"/>
    <dgm:cxn modelId="{7822C78C-A2C1-4AED-BDF0-28A962639280}" srcId="{7BBE6958-4B8F-47B2-B139-38A382553477}" destId="{E8AF9ACB-4A83-4A51-87D7-66D51B9B159F}" srcOrd="0" destOrd="0" parTransId="{151C9797-5636-4071-A207-556A01E9C4D6}" sibTransId="{80D31547-0459-4D21-9D85-1050504DA8E3}"/>
    <dgm:cxn modelId="{6CE63549-DEB6-4DDA-9A9F-B336A6C6047A}" srcId="{E8AF9ACB-4A83-4A51-87D7-66D51B9B159F}" destId="{E7C6FA62-3BCB-46FD-BAEB-3BEDC1BD629C}" srcOrd="0" destOrd="0" parTransId="{F7A070E8-FA9C-4529-A6A9-E48C5B953FA3}" sibTransId="{C7494AC7-60CF-4FD0-BC1E-DBD5173C7083}"/>
    <dgm:cxn modelId="{C27B1D27-9709-446D-9B63-74F0A82A3291}" type="presOf" srcId="{3676D84D-A3A1-49B8-9712-3DB36065C9FD}" destId="{0D6F9717-032C-4C36-A8BC-BA03C01788C4}" srcOrd="0" destOrd="0" presId="urn:microsoft.com/office/officeart/2008/layout/HorizontalMultiLevelHierarchy"/>
    <dgm:cxn modelId="{FDDEF58D-A3BA-46EB-B007-0851684AD50B}" type="presOf" srcId="{AE362895-0C6B-43F7-9ABD-F74440D0B4AC}" destId="{F880A8F3-BCC7-48A2-A844-2AAC459C8CA3}" srcOrd="1" destOrd="0" presId="urn:microsoft.com/office/officeart/2008/layout/HorizontalMultiLevelHierarchy"/>
    <dgm:cxn modelId="{8110B0DF-2928-4466-951E-229365E33180}" type="presOf" srcId="{F7A070E8-FA9C-4529-A6A9-E48C5B953FA3}" destId="{56D88044-ED4D-42A8-BBFC-38C79160102E}" srcOrd="1" destOrd="0" presId="urn:microsoft.com/office/officeart/2008/layout/HorizontalMultiLevelHierarchy"/>
    <dgm:cxn modelId="{D3A8D35D-6DAB-47FA-8C25-2B10084986A2}" type="presOf" srcId="{D4515117-27B3-4E5B-9A47-EB3836DF2492}" destId="{A2C97624-1EB2-4381-A1A6-8C16F9B64B8C}" srcOrd="0" destOrd="0" presId="urn:microsoft.com/office/officeart/2008/layout/HorizontalMultiLevelHierarchy"/>
    <dgm:cxn modelId="{37C39228-010D-4022-9D76-734A8F47EA64}" type="presOf" srcId="{E8AF9ACB-4A83-4A51-87D7-66D51B9B159F}" destId="{13DA4769-41A8-449A-BCD6-1114C881A775}" srcOrd="0" destOrd="0" presId="urn:microsoft.com/office/officeart/2008/layout/HorizontalMultiLevelHierarchy"/>
    <dgm:cxn modelId="{83881783-E45E-4E04-AC8D-3034BD87B219}" srcId="{E7C6FA62-3BCB-46FD-BAEB-3BEDC1BD629C}" destId="{0A75A479-7EA9-42AC-838B-C02045EE6EE9}" srcOrd="2" destOrd="0" parTransId="{AE362895-0C6B-43F7-9ABD-F74440D0B4AC}" sibTransId="{174FE4C1-EB80-42B1-8F59-D0AB8F774223}"/>
    <dgm:cxn modelId="{894426BD-7008-4864-B086-416821BDE30C}" type="presOf" srcId="{0B85DFCC-20B6-42A7-8B50-5F211B66C76F}" destId="{D55E8864-B5A3-4290-B83F-308760EA9099}" srcOrd="0" destOrd="0" presId="urn:microsoft.com/office/officeart/2008/layout/HorizontalMultiLevelHierarchy"/>
    <dgm:cxn modelId="{1EE255B1-C6FC-4EF1-AD3B-CDBAE1415F0B}" type="presOf" srcId="{AE362895-0C6B-43F7-9ABD-F74440D0B4AC}" destId="{5378931B-64F5-4407-B18F-4F1BC7E3025C}" srcOrd="0" destOrd="0" presId="urn:microsoft.com/office/officeart/2008/layout/HorizontalMultiLevelHierarchy"/>
    <dgm:cxn modelId="{41DE00F0-E5C2-4DEF-9039-74222C093A11}" type="presOf" srcId="{3676D84D-A3A1-49B8-9712-3DB36065C9FD}" destId="{76296BAC-D5BC-4917-902F-73F53638B9DA}" srcOrd="1" destOrd="0" presId="urn:microsoft.com/office/officeart/2008/layout/HorizontalMultiLevelHierarchy"/>
    <dgm:cxn modelId="{7FAF2518-5184-434D-B01A-CC7A791B4474}" type="presOf" srcId="{0B85DFCC-20B6-42A7-8B50-5F211B66C76F}" destId="{C579C42B-1DEA-40BD-8394-BFF0E6DFF348}" srcOrd="1" destOrd="0" presId="urn:microsoft.com/office/officeart/2008/layout/HorizontalMultiLevelHierarchy"/>
    <dgm:cxn modelId="{E7921376-6FD2-465C-9996-C2AD4F26925A}" type="presOf" srcId="{0A75A479-7EA9-42AC-838B-C02045EE6EE9}" destId="{BFA469D3-939E-45E5-8A44-666250B29147}" srcOrd="0" destOrd="0" presId="urn:microsoft.com/office/officeart/2008/layout/HorizontalMultiLevelHierarchy"/>
    <dgm:cxn modelId="{1EE9B71C-91A1-4E10-A779-2686E8188F20}" type="presOf" srcId="{5DC4DF30-5140-4C1B-944D-30A1EBDA2E0B}" destId="{E904C9EE-D795-462A-A8C2-329A5FCE2939}" srcOrd="0" destOrd="0" presId="urn:microsoft.com/office/officeart/2008/layout/HorizontalMultiLevelHierarchy"/>
    <dgm:cxn modelId="{129CEF90-DE8E-4787-9703-7B212013E832}" type="presParOf" srcId="{3E5B9700-2A8C-477A-B8F6-9A8E62FD2944}" destId="{C04F56AC-AAA9-485B-B65B-E9241D19E96E}" srcOrd="0" destOrd="0" presId="urn:microsoft.com/office/officeart/2008/layout/HorizontalMultiLevelHierarchy"/>
    <dgm:cxn modelId="{59174284-7E63-4AEC-9B7A-000C2236E59A}" type="presParOf" srcId="{C04F56AC-AAA9-485B-B65B-E9241D19E96E}" destId="{13DA4769-41A8-449A-BCD6-1114C881A775}" srcOrd="0" destOrd="0" presId="urn:microsoft.com/office/officeart/2008/layout/HorizontalMultiLevelHierarchy"/>
    <dgm:cxn modelId="{921BD386-9C75-4ACC-A1DD-0919F40240AE}" type="presParOf" srcId="{C04F56AC-AAA9-485B-B65B-E9241D19E96E}" destId="{34031DB0-E799-4913-BA1A-11C1673AA0F0}" srcOrd="1" destOrd="0" presId="urn:microsoft.com/office/officeart/2008/layout/HorizontalMultiLevelHierarchy"/>
    <dgm:cxn modelId="{C0401AF7-9D1C-4A29-813E-0F2B0D9A4FCE}" type="presParOf" srcId="{34031DB0-E799-4913-BA1A-11C1673AA0F0}" destId="{7055F418-873D-4687-9F72-0D09D0F46E58}" srcOrd="0" destOrd="0" presId="urn:microsoft.com/office/officeart/2008/layout/HorizontalMultiLevelHierarchy"/>
    <dgm:cxn modelId="{27403754-BCA5-4026-9965-028E43D19219}" type="presParOf" srcId="{7055F418-873D-4687-9F72-0D09D0F46E58}" destId="{56D88044-ED4D-42A8-BBFC-38C79160102E}" srcOrd="0" destOrd="0" presId="urn:microsoft.com/office/officeart/2008/layout/HorizontalMultiLevelHierarchy"/>
    <dgm:cxn modelId="{D66F2B78-C6B4-400B-9E4A-AE095137A648}" type="presParOf" srcId="{34031DB0-E799-4913-BA1A-11C1673AA0F0}" destId="{7987243A-DE13-41AA-98AD-F67081475F22}" srcOrd="1" destOrd="0" presId="urn:microsoft.com/office/officeart/2008/layout/HorizontalMultiLevelHierarchy"/>
    <dgm:cxn modelId="{0E1FB927-6956-42EE-B824-E4750E3F8C4F}" type="presParOf" srcId="{7987243A-DE13-41AA-98AD-F67081475F22}" destId="{8AB47F3B-45E6-4FD7-9915-27D62D31397D}" srcOrd="0" destOrd="0" presId="urn:microsoft.com/office/officeart/2008/layout/HorizontalMultiLevelHierarchy"/>
    <dgm:cxn modelId="{388C98A4-EE27-4A54-BB2A-BD3739666AEC}" type="presParOf" srcId="{7987243A-DE13-41AA-98AD-F67081475F22}" destId="{A836473D-FEBC-4737-A52F-A6212AA3642A}" srcOrd="1" destOrd="0" presId="urn:microsoft.com/office/officeart/2008/layout/HorizontalMultiLevelHierarchy"/>
    <dgm:cxn modelId="{FE9FCAAB-7F80-4408-B9EF-7C7BC978D48E}" type="presParOf" srcId="{A836473D-FEBC-4737-A52F-A6212AA3642A}" destId="{0D6F9717-032C-4C36-A8BC-BA03C01788C4}" srcOrd="0" destOrd="0" presId="urn:microsoft.com/office/officeart/2008/layout/HorizontalMultiLevelHierarchy"/>
    <dgm:cxn modelId="{DD4ECE10-458B-4F75-8A6A-3DAD055E9A28}" type="presParOf" srcId="{0D6F9717-032C-4C36-A8BC-BA03C01788C4}" destId="{76296BAC-D5BC-4917-902F-73F53638B9DA}" srcOrd="0" destOrd="0" presId="urn:microsoft.com/office/officeart/2008/layout/HorizontalMultiLevelHierarchy"/>
    <dgm:cxn modelId="{1FE63AC7-C855-4AEB-A01D-ADF57F65BE7F}" type="presParOf" srcId="{A836473D-FEBC-4737-A52F-A6212AA3642A}" destId="{58A4045E-EB36-407F-AC4D-5FCC0AB6C069}" srcOrd="1" destOrd="0" presId="urn:microsoft.com/office/officeart/2008/layout/HorizontalMultiLevelHierarchy"/>
    <dgm:cxn modelId="{80CF579C-057A-4BF0-8695-4028A443EFE7}" type="presParOf" srcId="{58A4045E-EB36-407F-AC4D-5FCC0AB6C069}" destId="{E904C9EE-D795-462A-A8C2-329A5FCE2939}" srcOrd="0" destOrd="0" presId="urn:microsoft.com/office/officeart/2008/layout/HorizontalMultiLevelHierarchy"/>
    <dgm:cxn modelId="{D57FFC49-C0EF-4029-9B1B-EAAE7D90ABD3}" type="presParOf" srcId="{58A4045E-EB36-407F-AC4D-5FCC0AB6C069}" destId="{51CD6AF0-A16E-4CFB-B046-FC54F96DFF37}" srcOrd="1" destOrd="0" presId="urn:microsoft.com/office/officeart/2008/layout/HorizontalMultiLevelHierarchy"/>
    <dgm:cxn modelId="{A92AC120-FC5E-4BF1-90AA-A209F5A7D1D5}" type="presParOf" srcId="{A836473D-FEBC-4737-A52F-A6212AA3642A}" destId="{D55E8864-B5A3-4290-B83F-308760EA9099}" srcOrd="2" destOrd="0" presId="urn:microsoft.com/office/officeart/2008/layout/HorizontalMultiLevelHierarchy"/>
    <dgm:cxn modelId="{95ECC6B8-8023-4E1B-A7DD-9BB757BDE5E4}" type="presParOf" srcId="{D55E8864-B5A3-4290-B83F-308760EA9099}" destId="{C579C42B-1DEA-40BD-8394-BFF0E6DFF348}" srcOrd="0" destOrd="0" presId="urn:microsoft.com/office/officeart/2008/layout/HorizontalMultiLevelHierarchy"/>
    <dgm:cxn modelId="{36E9E063-ECCE-4E3F-ADC4-652761B2EE79}" type="presParOf" srcId="{A836473D-FEBC-4737-A52F-A6212AA3642A}" destId="{E36C16D7-AECC-47CF-9B4F-E4AFBB3B9846}" srcOrd="3" destOrd="0" presId="urn:microsoft.com/office/officeart/2008/layout/HorizontalMultiLevelHierarchy"/>
    <dgm:cxn modelId="{5774DEDA-4FFA-44C7-B726-9BA89DBA7C5B}" type="presParOf" srcId="{E36C16D7-AECC-47CF-9B4F-E4AFBB3B9846}" destId="{A2C97624-1EB2-4381-A1A6-8C16F9B64B8C}" srcOrd="0" destOrd="0" presId="urn:microsoft.com/office/officeart/2008/layout/HorizontalMultiLevelHierarchy"/>
    <dgm:cxn modelId="{02B4C802-1A45-40AC-9210-8D4C125D8D6B}" type="presParOf" srcId="{E36C16D7-AECC-47CF-9B4F-E4AFBB3B9846}" destId="{D9ECFBE1-7E6B-433E-AB24-963D3F094FD2}" srcOrd="1" destOrd="0" presId="urn:microsoft.com/office/officeart/2008/layout/HorizontalMultiLevelHierarchy"/>
    <dgm:cxn modelId="{2F8443C9-8793-43AE-ABB0-7D8BC5D738E3}" type="presParOf" srcId="{A836473D-FEBC-4737-A52F-A6212AA3642A}" destId="{5378931B-64F5-4407-B18F-4F1BC7E3025C}" srcOrd="4" destOrd="0" presId="urn:microsoft.com/office/officeart/2008/layout/HorizontalMultiLevelHierarchy"/>
    <dgm:cxn modelId="{97C54C0E-AE24-4B85-8490-99512F29537C}" type="presParOf" srcId="{5378931B-64F5-4407-B18F-4F1BC7E3025C}" destId="{F880A8F3-BCC7-48A2-A844-2AAC459C8CA3}" srcOrd="0" destOrd="0" presId="urn:microsoft.com/office/officeart/2008/layout/HorizontalMultiLevelHierarchy"/>
    <dgm:cxn modelId="{65405DFF-556C-4D24-928F-881BA05F754B}" type="presParOf" srcId="{A836473D-FEBC-4737-A52F-A6212AA3642A}" destId="{BEC5DFCA-BC97-45EC-9CE6-4704E62ED351}" srcOrd="5" destOrd="0" presId="urn:microsoft.com/office/officeart/2008/layout/HorizontalMultiLevelHierarchy"/>
    <dgm:cxn modelId="{51F9B174-4726-4E35-8B52-82E25F7215DD}" type="presParOf" srcId="{BEC5DFCA-BC97-45EC-9CE6-4704E62ED351}" destId="{BFA469D3-939E-45E5-8A44-666250B29147}" srcOrd="0" destOrd="0" presId="urn:microsoft.com/office/officeart/2008/layout/HorizontalMultiLevelHierarchy"/>
    <dgm:cxn modelId="{D66521A6-05D6-40F8-8849-9935DCDB4DCB}" type="presParOf" srcId="{BEC5DFCA-BC97-45EC-9CE6-4704E62ED351}" destId="{C4EACC34-36AA-4AFC-A8EA-149E39F385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E6958-4B8F-47B2-B139-38A382553477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AF9ACB-4A83-4A51-87D7-66D51B9B159F}">
      <dgm:prSet phldrT="[Текст]"/>
      <dgm:spPr/>
      <dgm:t>
        <a:bodyPr/>
        <a:lstStyle/>
        <a:p>
          <a:r>
            <a:rPr lang="ru-RU" dirty="0" smtClean="0"/>
            <a:t>7 класс</a:t>
          </a:r>
          <a:endParaRPr lang="ru-RU" dirty="0"/>
        </a:p>
      </dgm:t>
    </dgm:pt>
    <dgm:pt modelId="{151C9797-5636-4071-A207-556A01E9C4D6}" type="parTrans" cxnId="{7822C78C-A2C1-4AED-BDF0-28A962639280}">
      <dgm:prSet/>
      <dgm:spPr/>
      <dgm:t>
        <a:bodyPr/>
        <a:lstStyle/>
        <a:p>
          <a:endParaRPr lang="ru-RU"/>
        </a:p>
      </dgm:t>
    </dgm:pt>
    <dgm:pt modelId="{80D31547-0459-4D21-9D85-1050504DA8E3}" type="sibTrans" cxnId="{7822C78C-A2C1-4AED-BDF0-28A962639280}">
      <dgm:prSet/>
      <dgm:spPr/>
      <dgm:t>
        <a:bodyPr/>
        <a:lstStyle/>
        <a:p>
          <a:endParaRPr lang="ru-RU"/>
        </a:p>
      </dgm:t>
    </dgm:pt>
    <dgm:pt modelId="{E7C6FA62-3BCB-46FD-BAEB-3BEDC1BD629C}">
      <dgm:prSet phldrT="[Текст]"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F7A070E8-FA9C-4529-A6A9-E48C5B953FA3}" type="parTrans" cxnId="{6CE63549-DEB6-4DDA-9A9F-B336A6C6047A}">
      <dgm:prSet/>
      <dgm:spPr/>
      <dgm:t>
        <a:bodyPr/>
        <a:lstStyle/>
        <a:p>
          <a:endParaRPr lang="ru-RU"/>
        </a:p>
      </dgm:t>
    </dgm:pt>
    <dgm:pt modelId="{C7494AC7-60CF-4FD0-BC1E-DBD5173C7083}" type="sibTrans" cxnId="{6CE63549-DEB6-4DDA-9A9F-B336A6C6047A}">
      <dgm:prSet/>
      <dgm:spPr/>
      <dgm:t>
        <a:bodyPr/>
        <a:lstStyle/>
        <a:p>
          <a:endParaRPr lang="ru-RU"/>
        </a:p>
      </dgm:t>
    </dgm:pt>
    <dgm:pt modelId="{5DC4DF30-5140-4C1B-944D-30A1EBDA2E0B}">
      <dgm:prSet phldrT="[Текст]"/>
      <dgm:spPr/>
      <dgm:t>
        <a:bodyPr/>
        <a:lstStyle/>
        <a:p>
          <a:r>
            <a:rPr lang="ru-RU" dirty="0" smtClean="0"/>
            <a:t>9 класс</a:t>
          </a:r>
          <a:endParaRPr lang="ru-RU" dirty="0"/>
        </a:p>
      </dgm:t>
    </dgm:pt>
    <dgm:pt modelId="{3676D84D-A3A1-49B8-9712-3DB36065C9FD}" type="parTrans" cxnId="{DD40CCC3-EF6C-43E5-B198-7BE2E7FFB849}">
      <dgm:prSet/>
      <dgm:spPr/>
      <dgm:t>
        <a:bodyPr/>
        <a:lstStyle/>
        <a:p>
          <a:endParaRPr lang="ru-RU"/>
        </a:p>
      </dgm:t>
    </dgm:pt>
    <dgm:pt modelId="{3762B7AA-6D4E-4712-A789-28E611C73ECD}" type="sibTrans" cxnId="{DD40CCC3-EF6C-43E5-B198-7BE2E7FFB849}">
      <dgm:prSet/>
      <dgm:spPr/>
      <dgm:t>
        <a:bodyPr/>
        <a:lstStyle/>
        <a:p>
          <a:endParaRPr lang="ru-RU"/>
        </a:p>
      </dgm:t>
    </dgm:pt>
    <dgm:pt modelId="{D4515117-27B3-4E5B-9A47-EB3836DF2492}">
      <dgm:prSet phldrT="[Текст]"/>
      <dgm:spPr/>
      <dgm:t>
        <a:bodyPr/>
        <a:lstStyle/>
        <a:p>
          <a:r>
            <a:rPr lang="ru-RU" dirty="0" smtClean="0"/>
            <a:t>10 класс</a:t>
          </a:r>
          <a:endParaRPr lang="ru-RU" dirty="0"/>
        </a:p>
      </dgm:t>
    </dgm:pt>
    <dgm:pt modelId="{0B85DFCC-20B6-42A7-8B50-5F211B66C76F}" type="parTrans" cxnId="{324105EB-ABC5-40A4-943E-E46084B789FB}">
      <dgm:prSet/>
      <dgm:spPr/>
      <dgm:t>
        <a:bodyPr/>
        <a:lstStyle/>
        <a:p>
          <a:endParaRPr lang="ru-RU"/>
        </a:p>
      </dgm:t>
    </dgm:pt>
    <dgm:pt modelId="{9AFC615D-F03E-475E-9572-22CF5EC60483}" type="sibTrans" cxnId="{324105EB-ABC5-40A4-943E-E46084B789FB}">
      <dgm:prSet/>
      <dgm:spPr/>
      <dgm:t>
        <a:bodyPr/>
        <a:lstStyle/>
        <a:p>
          <a:endParaRPr lang="ru-RU"/>
        </a:p>
      </dgm:t>
    </dgm:pt>
    <dgm:pt modelId="{0A75A479-7EA9-42AC-838B-C02045EE6EE9}">
      <dgm:prSet/>
      <dgm:spPr/>
      <dgm:t>
        <a:bodyPr/>
        <a:lstStyle/>
        <a:p>
          <a:r>
            <a:rPr lang="ru-RU" dirty="0" smtClean="0"/>
            <a:t>11 класс</a:t>
          </a:r>
          <a:endParaRPr lang="ru-RU" dirty="0"/>
        </a:p>
      </dgm:t>
    </dgm:pt>
    <dgm:pt modelId="{AE362895-0C6B-43F7-9ABD-F74440D0B4AC}" type="parTrans" cxnId="{83881783-E45E-4E04-AC8D-3034BD87B219}">
      <dgm:prSet/>
      <dgm:spPr/>
      <dgm:t>
        <a:bodyPr/>
        <a:lstStyle/>
        <a:p>
          <a:endParaRPr lang="ru-RU"/>
        </a:p>
      </dgm:t>
    </dgm:pt>
    <dgm:pt modelId="{174FE4C1-EB80-42B1-8F59-D0AB8F774223}" type="sibTrans" cxnId="{83881783-E45E-4E04-AC8D-3034BD87B219}">
      <dgm:prSet/>
      <dgm:spPr/>
      <dgm:t>
        <a:bodyPr/>
        <a:lstStyle/>
        <a:p>
          <a:endParaRPr lang="ru-RU"/>
        </a:p>
      </dgm:t>
    </dgm:pt>
    <dgm:pt modelId="{3E5B9700-2A8C-477A-B8F6-9A8E62FD2944}" type="pres">
      <dgm:prSet presAssocID="{7BBE6958-4B8F-47B2-B139-38A3825534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4F56AC-AAA9-485B-B65B-E9241D19E96E}" type="pres">
      <dgm:prSet presAssocID="{E8AF9ACB-4A83-4A51-87D7-66D51B9B159F}" presName="root1" presStyleCnt="0"/>
      <dgm:spPr/>
    </dgm:pt>
    <dgm:pt modelId="{13DA4769-41A8-449A-BCD6-1114C881A775}" type="pres">
      <dgm:prSet presAssocID="{E8AF9ACB-4A83-4A51-87D7-66D51B9B159F}" presName="LevelOneTextNode" presStyleLbl="node0" presStyleIdx="0" presStyleCnt="1">
        <dgm:presLayoutVars>
          <dgm:chPref val="3"/>
        </dgm:presLayoutVars>
      </dgm:prSet>
      <dgm:spPr/>
    </dgm:pt>
    <dgm:pt modelId="{34031DB0-E799-4913-BA1A-11C1673AA0F0}" type="pres">
      <dgm:prSet presAssocID="{E8AF9ACB-4A83-4A51-87D7-66D51B9B159F}" presName="level2hierChild" presStyleCnt="0"/>
      <dgm:spPr/>
    </dgm:pt>
    <dgm:pt modelId="{7055F418-873D-4687-9F72-0D09D0F46E58}" type="pres">
      <dgm:prSet presAssocID="{F7A070E8-FA9C-4529-A6A9-E48C5B953FA3}" presName="conn2-1" presStyleLbl="parChTrans1D2" presStyleIdx="0" presStyleCnt="1"/>
      <dgm:spPr/>
    </dgm:pt>
    <dgm:pt modelId="{56D88044-ED4D-42A8-BBFC-38C79160102E}" type="pres">
      <dgm:prSet presAssocID="{F7A070E8-FA9C-4529-A6A9-E48C5B953FA3}" presName="connTx" presStyleLbl="parChTrans1D2" presStyleIdx="0" presStyleCnt="1"/>
      <dgm:spPr/>
    </dgm:pt>
    <dgm:pt modelId="{7987243A-DE13-41AA-98AD-F67081475F22}" type="pres">
      <dgm:prSet presAssocID="{E7C6FA62-3BCB-46FD-BAEB-3BEDC1BD629C}" presName="root2" presStyleCnt="0"/>
      <dgm:spPr/>
    </dgm:pt>
    <dgm:pt modelId="{8AB47F3B-45E6-4FD7-9915-27D62D31397D}" type="pres">
      <dgm:prSet presAssocID="{E7C6FA62-3BCB-46FD-BAEB-3BEDC1BD629C}" presName="LevelTwoTextNode" presStyleLbl="node2" presStyleIdx="0" presStyleCnt="1">
        <dgm:presLayoutVars>
          <dgm:chPref val="3"/>
        </dgm:presLayoutVars>
      </dgm:prSet>
      <dgm:spPr/>
    </dgm:pt>
    <dgm:pt modelId="{A836473D-FEBC-4737-A52F-A6212AA3642A}" type="pres">
      <dgm:prSet presAssocID="{E7C6FA62-3BCB-46FD-BAEB-3BEDC1BD629C}" presName="level3hierChild" presStyleCnt="0"/>
      <dgm:spPr/>
    </dgm:pt>
    <dgm:pt modelId="{0D6F9717-032C-4C36-A8BC-BA03C01788C4}" type="pres">
      <dgm:prSet presAssocID="{3676D84D-A3A1-49B8-9712-3DB36065C9FD}" presName="conn2-1" presStyleLbl="parChTrans1D3" presStyleIdx="0" presStyleCnt="3"/>
      <dgm:spPr/>
    </dgm:pt>
    <dgm:pt modelId="{76296BAC-D5BC-4917-902F-73F53638B9DA}" type="pres">
      <dgm:prSet presAssocID="{3676D84D-A3A1-49B8-9712-3DB36065C9FD}" presName="connTx" presStyleLbl="parChTrans1D3" presStyleIdx="0" presStyleCnt="3"/>
      <dgm:spPr/>
    </dgm:pt>
    <dgm:pt modelId="{58A4045E-EB36-407F-AC4D-5FCC0AB6C069}" type="pres">
      <dgm:prSet presAssocID="{5DC4DF30-5140-4C1B-944D-30A1EBDA2E0B}" presName="root2" presStyleCnt="0"/>
      <dgm:spPr/>
    </dgm:pt>
    <dgm:pt modelId="{E904C9EE-D795-462A-A8C2-329A5FCE2939}" type="pres">
      <dgm:prSet presAssocID="{5DC4DF30-5140-4C1B-944D-30A1EBDA2E0B}" presName="LevelTwoTextNode" presStyleLbl="node3" presStyleIdx="0" presStyleCnt="3">
        <dgm:presLayoutVars>
          <dgm:chPref val="3"/>
        </dgm:presLayoutVars>
      </dgm:prSet>
      <dgm:spPr/>
    </dgm:pt>
    <dgm:pt modelId="{51CD6AF0-A16E-4CFB-B046-FC54F96DFF37}" type="pres">
      <dgm:prSet presAssocID="{5DC4DF30-5140-4C1B-944D-30A1EBDA2E0B}" presName="level3hierChild" presStyleCnt="0"/>
      <dgm:spPr/>
    </dgm:pt>
    <dgm:pt modelId="{D55E8864-B5A3-4290-B83F-308760EA9099}" type="pres">
      <dgm:prSet presAssocID="{0B85DFCC-20B6-42A7-8B50-5F211B66C76F}" presName="conn2-1" presStyleLbl="parChTrans1D3" presStyleIdx="1" presStyleCnt="3"/>
      <dgm:spPr/>
    </dgm:pt>
    <dgm:pt modelId="{C579C42B-1DEA-40BD-8394-BFF0E6DFF348}" type="pres">
      <dgm:prSet presAssocID="{0B85DFCC-20B6-42A7-8B50-5F211B66C76F}" presName="connTx" presStyleLbl="parChTrans1D3" presStyleIdx="1" presStyleCnt="3"/>
      <dgm:spPr/>
    </dgm:pt>
    <dgm:pt modelId="{E36C16D7-AECC-47CF-9B4F-E4AFBB3B9846}" type="pres">
      <dgm:prSet presAssocID="{D4515117-27B3-4E5B-9A47-EB3836DF2492}" presName="root2" presStyleCnt="0"/>
      <dgm:spPr/>
    </dgm:pt>
    <dgm:pt modelId="{A2C97624-1EB2-4381-A1A6-8C16F9B64B8C}" type="pres">
      <dgm:prSet presAssocID="{D4515117-27B3-4E5B-9A47-EB3836DF2492}" presName="LevelTwoTextNode" presStyleLbl="node3" presStyleIdx="1" presStyleCnt="3">
        <dgm:presLayoutVars>
          <dgm:chPref val="3"/>
        </dgm:presLayoutVars>
      </dgm:prSet>
      <dgm:spPr/>
    </dgm:pt>
    <dgm:pt modelId="{D9ECFBE1-7E6B-433E-AB24-963D3F094FD2}" type="pres">
      <dgm:prSet presAssocID="{D4515117-27B3-4E5B-9A47-EB3836DF2492}" presName="level3hierChild" presStyleCnt="0"/>
      <dgm:spPr/>
    </dgm:pt>
    <dgm:pt modelId="{5378931B-64F5-4407-B18F-4F1BC7E3025C}" type="pres">
      <dgm:prSet presAssocID="{AE362895-0C6B-43F7-9ABD-F74440D0B4AC}" presName="conn2-1" presStyleLbl="parChTrans1D3" presStyleIdx="2" presStyleCnt="3"/>
      <dgm:spPr/>
    </dgm:pt>
    <dgm:pt modelId="{F880A8F3-BCC7-48A2-A844-2AAC459C8CA3}" type="pres">
      <dgm:prSet presAssocID="{AE362895-0C6B-43F7-9ABD-F74440D0B4AC}" presName="connTx" presStyleLbl="parChTrans1D3" presStyleIdx="2" presStyleCnt="3"/>
      <dgm:spPr/>
    </dgm:pt>
    <dgm:pt modelId="{BEC5DFCA-BC97-45EC-9CE6-4704E62ED351}" type="pres">
      <dgm:prSet presAssocID="{0A75A479-7EA9-42AC-838B-C02045EE6EE9}" presName="root2" presStyleCnt="0"/>
      <dgm:spPr/>
    </dgm:pt>
    <dgm:pt modelId="{BFA469D3-939E-45E5-8A44-666250B29147}" type="pres">
      <dgm:prSet presAssocID="{0A75A479-7EA9-42AC-838B-C02045EE6EE9}" presName="LevelTwoTextNode" presStyleLbl="node3" presStyleIdx="2" presStyleCnt="3">
        <dgm:presLayoutVars>
          <dgm:chPref val="3"/>
        </dgm:presLayoutVars>
      </dgm:prSet>
      <dgm:spPr/>
    </dgm:pt>
    <dgm:pt modelId="{C4EACC34-36AA-4AFC-A8EA-149E39F385AF}" type="pres">
      <dgm:prSet presAssocID="{0A75A479-7EA9-42AC-838B-C02045EE6EE9}" presName="level3hierChild" presStyleCnt="0"/>
      <dgm:spPr/>
    </dgm:pt>
  </dgm:ptLst>
  <dgm:cxnLst>
    <dgm:cxn modelId="{37C39228-010D-4022-9D76-734A8F47EA64}" type="presOf" srcId="{E8AF9ACB-4A83-4A51-87D7-66D51B9B159F}" destId="{13DA4769-41A8-449A-BCD6-1114C881A775}" srcOrd="0" destOrd="0" presId="urn:microsoft.com/office/officeart/2008/layout/HorizontalMultiLevelHierarchy"/>
    <dgm:cxn modelId="{41DE00F0-E5C2-4DEF-9039-74222C093A11}" type="presOf" srcId="{3676D84D-A3A1-49B8-9712-3DB36065C9FD}" destId="{76296BAC-D5BC-4917-902F-73F53638B9DA}" srcOrd="1" destOrd="0" presId="urn:microsoft.com/office/officeart/2008/layout/HorizontalMultiLevelHierarchy"/>
    <dgm:cxn modelId="{1EE9B71C-91A1-4E10-A779-2686E8188F20}" type="presOf" srcId="{5DC4DF30-5140-4C1B-944D-30A1EBDA2E0B}" destId="{E904C9EE-D795-462A-A8C2-329A5FCE2939}" srcOrd="0" destOrd="0" presId="urn:microsoft.com/office/officeart/2008/layout/HorizontalMultiLevelHierarchy"/>
    <dgm:cxn modelId="{83881783-E45E-4E04-AC8D-3034BD87B219}" srcId="{E7C6FA62-3BCB-46FD-BAEB-3BEDC1BD629C}" destId="{0A75A479-7EA9-42AC-838B-C02045EE6EE9}" srcOrd="2" destOrd="0" parTransId="{AE362895-0C6B-43F7-9ABD-F74440D0B4AC}" sibTransId="{174FE4C1-EB80-42B1-8F59-D0AB8F774223}"/>
    <dgm:cxn modelId="{FE147C41-F87C-4D8B-9D64-C301E1A3F802}" type="presOf" srcId="{7BBE6958-4B8F-47B2-B139-38A382553477}" destId="{3E5B9700-2A8C-477A-B8F6-9A8E62FD2944}" srcOrd="0" destOrd="0" presId="urn:microsoft.com/office/officeart/2008/layout/HorizontalMultiLevelHierarchy"/>
    <dgm:cxn modelId="{FDDEF58D-A3BA-46EB-B007-0851684AD50B}" type="presOf" srcId="{AE362895-0C6B-43F7-9ABD-F74440D0B4AC}" destId="{F880A8F3-BCC7-48A2-A844-2AAC459C8CA3}" srcOrd="1" destOrd="0" presId="urn:microsoft.com/office/officeart/2008/layout/HorizontalMultiLevelHierarchy"/>
    <dgm:cxn modelId="{E7921376-6FD2-465C-9996-C2AD4F26925A}" type="presOf" srcId="{0A75A479-7EA9-42AC-838B-C02045EE6EE9}" destId="{BFA469D3-939E-45E5-8A44-666250B29147}" srcOrd="0" destOrd="0" presId="urn:microsoft.com/office/officeart/2008/layout/HorizontalMultiLevelHierarchy"/>
    <dgm:cxn modelId="{894426BD-7008-4864-B086-416821BDE30C}" type="presOf" srcId="{0B85DFCC-20B6-42A7-8B50-5F211B66C76F}" destId="{D55E8864-B5A3-4290-B83F-308760EA9099}" srcOrd="0" destOrd="0" presId="urn:microsoft.com/office/officeart/2008/layout/HorizontalMultiLevelHierarchy"/>
    <dgm:cxn modelId="{8110B0DF-2928-4466-951E-229365E33180}" type="presOf" srcId="{F7A070E8-FA9C-4529-A6A9-E48C5B953FA3}" destId="{56D88044-ED4D-42A8-BBFC-38C79160102E}" srcOrd="1" destOrd="0" presId="urn:microsoft.com/office/officeart/2008/layout/HorizontalMultiLevelHierarchy"/>
    <dgm:cxn modelId="{7FAF2518-5184-434D-B01A-CC7A791B4474}" type="presOf" srcId="{0B85DFCC-20B6-42A7-8B50-5F211B66C76F}" destId="{C579C42B-1DEA-40BD-8394-BFF0E6DFF348}" srcOrd="1" destOrd="0" presId="urn:microsoft.com/office/officeart/2008/layout/HorizontalMultiLevelHierarchy"/>
    <dgm:cxn modelId="{510903D1-D251-437E-B1F8-2E1A06A9B2D1}" type="presOf" srcId="{F7A070E8-FA9C-4529-A6A9-E48C5B953FA3}" destId="{7055F418-873D-4687-9F72-0D09D0F46E58}" srcOrd="0" destOrd="0" presId="urn:microsoft.com/office/officeart/2008/layout/HorizontalMultiLevelHierarchy"/>
    <dgm:cxn modelId="{6CE63549-DEB6-4DDA-9A9F-B336A6C6047A}" srcId="{E8AF9ACB-4A83-4A51-87D7-66D51B9B159F}" destId="{E7C6FA62-3BCB-46FD-BAEB-3BEDC1BD629C}" srcOrd="0" destOrd="0" parTransId="{F7A070E8-FA9C-4529-A6A9-E48C5B953FA3}" sibTransId="{C7494AC7-60CF-4FD0-BC1E-DBD5173C7083}"/>
    <dgm:cxn modelId="{1EE255B1-C6FC-4EF1-AD3B-CDBAE1415F0B}" type="presOf" srcId="{AE362895-0C6B-43F7-9ABD-F74440D0B4AC}" destId="{5378931B-64F5-4407-B18F-4F1BC7E3025C}" srcOrd="0" destOrd="0" presId="urn:microsoft.com/office/officeart/2008/layout/HorizontalMultiLevelHierarchy"/>
    <dgm:cxn modelId="{D3A8D35D-6DAB-47FA-8C25-2B10084986A2}" type="presOf" srcId="{D4515117-27B3-4E5B-9A47-EB3836DF2492}" destId="{A2C97624-1EB2-4381-A1A6-8C16F9B64B8C}" srcOrd="0" destOrd="0" presId="urn:microsoft.com/office/officeart/2008/layout/HorizontalMultiLevelHierarchy"/>
    <dgm:cxn modelId="{56E3F557-4BE8-4BBC-823F-23BA4F48DAC0}" type="presOf" srcId="{E7C6FA62-3BCB-46FD-BAEB-3BEDC1BD629C}" destId="{8AB47F3B-45E6-4FD7-9915-27D62D31397D}" srcOrd="0" destOrd="0" presId="urn:microsoft.com/office/officeart/2008/layout/HorizontalMultiLevelHierarchy"/>
    <dgm:cxn modelId="{7822C78C-A2C1-4AED-BDF0-28A962639280}" srcId="{7BBE6958-4B8F-47B2-B139-38A382553477}" destId="{E8AF9ACB-4A83-4A51-87D7-66D51B9B159F}" srcOrd="0" destOrd="0" parTransId="{151C9797-5636-4071-A207-556A01E9C4D6}" sibTransId="{80D31547-0459-4D21-9D85-1050504DA8E3}"/>
    <dgm:cxn modelId="{DD40CCC3-EF6C-43E5-B198-7BE2E7FFB849}" srcId="{E7C6FA62-3BCB-46FD-BAEB-3BEDC1BD629C}" destId="{5DC4DF30-5140-4C1B-944D-30A1EBDA2E0B}" srcOrd="0" destOrd="0" parTransId="{3676D84D-A3A1-49B8-9712-3DB36065C9FD}" sibTransId="{3762B7AA-6D4E-4712-A789-28E611C73ECD}"/>
    <dgm:cxn modelId="{C27B1D27-9709-446D-9B63-74F0A82A3291}" type="presOf" srcId="{3676D84D-A3A1-49B8-9712-3DB36065C9FD}" destId="{0D6F9717-032C-4C36-A8BC-BA03C01788C4}" srcOrd="0" destOrd="0" presId="urn:microsoft.com/office/officeart/2008/layout/HorizontalMultiLevelHierarchy"/>
    <dgm:cxn modelId="{324105EB-ABC5-40A4-943E-E46084B789FB}" srcId="{E7C6FA62-3BCB-46FD-BAEB-3BEDC1BD629C}" destId="{D4515117-27B3-4E5B-9A47-EB3836DF2492}" srcOrd="1" destOrd="0" parTransId="{0B85DFCC-20B6-42A7-8B50-5F211B66C76F}" sibTransId="{9AFC615D-F03E-475E-9572-22CF5EC60483}"/>
    <dgm:cxn modelId="{129CEF90-DE8E-4787-9703-7B212013E832}" type="presParOf" srcId="{3E5B9700-2A8C-477A-B8F6-9A8E62FD2944}" destId="{C04F56AC-AAA9-485B-B65B-E9241D19E96E}" srcOrd="0" destOrd="0" presId="urn:microsoft.com/office/officeart/2008/layout/HorizontalMultiLevelHierarchy"/>
    <dgm:cxn modelId="{59174284-7E63-4AEC-9B7A-000C2236E59A}" type="presParOf" srcId="{C04F56AC-AAA9-485B-B65B-E9241D19E96E}" destId="{13DA4769-41A8-449A-BCD6-1114C881A775}" srcOrd="0" destOrd="0" presId="urn:microsoft.com/office/officeart/2008/layout/HorizontalMultiLevelHierarchy"/>
    <dgm:cxn modelId="{921BD386-9C75-4ACC-A1DD-0919F40240AE}" type="presParOf" srcId="{C04F56AC-AAA9-485B-B65B-E9241D19E96E}" destId="{34031DB0-E799-4913-BA1A-11C1673AA0F0}" srcOrd="1" destOrd="0" presId="urn:microsoft.com/office/officeart/2008/layout/HorizontalMultiLevelHierarchy"/>
    <dgm:cxn modelId="{C0401AF7-9D1C-4A29-813E-0F2B0D9A4FCE}" type="presParOf" srcId="{34031DB0-E799-4913-BA1A-11C1673AA0F0}" destId="{7055F418-873D-4687-9F72-0D09D0F46E58}" srcOrd="0" destOrd="0" presId="urn:microsoft.com/office/officeart/2008/layout/HorizontalMultiLevelHierarchy"/>
    <dgm:cxn modelId="{27403754-BCA5-4026-9965-028E43D19219}" type="presParOf" srcId="{7055F418-873D-4687-9F72-0D09D0F46E58}" destId="{56D88044-ED4D-42A8-BBFC-38C79160102E}" srcOrd="0" destOrd="0" presId="urn:microsoft.com/office/officeart/2008/layout/HorizontalMultiLevelHierarchy"/>
    <dgm:cxn modelId="{D66F2B78-C6B4-400B-9E4A-AE095137A648}" type="presParOf" srcId="{34031DB0-E799-4913-BA1A-11C1673AA0F0}" destId="{7987243A-DE13-41AA-98AD-F67081475F22}" srcOrd="1" destOrd="0" presId="urn:microsoft.com/office/officeart/2008/layout/HorizontalMultiLevelHierarchy"/>
    <dgm:cxn modelId="{0E1FB927-6956-42EE-B824-E4750E3F8C4F}" type="presParOf" srcId="{7987243A-DE13-41AA-98AD-F67081475F22}" destId="{8AB47F3B-45E6-4FD7-9915-27D62D31397D}" srcOrd="0" destOrd="0" presId="urn:microsoft.com/office/officeart/2008/layout/HorizontalMultiLevelHierarchy"/>
    <dgm:cxn modelId="{388C98A4-EE27-4A54-BB2A-BD3739666AEC}" type="presParOf" srcId="{7987243A-DE13-41AA-98AD-F67081475F22}" destId="{A836473D-FEBC-4737-A52F-A6212AA3642A}" srcOrd="1" destOrd="0" presId="urn:microsoft.com/office/officeart/2008/layout/HorizontalMultiLevelHierarchy"/>
    <dgm:cxn modelId="{FE9FCAAB-7F80-4408-B9EF-7C7BC978D48E}" type="presParOf" srcId="{A836473D-FEBC-4737-A52F-A6212AA3642A}" destId="{0D6F9717-032C-4C36-A8BC-BA03C01788C4}" srcOrd="0" destOrd="0" presId="urn:microsoft.com/office/officeart/2008/layout/HorizontalMultiLevelHierarchy"/>
    <dgm:cxn modelId="{DD4ECE10-458B-4F75-8A6A-3DAD055E9A28}" type="presParOf" srcId="{0D6F9717-032C-4C36-A8BC-BA03C01788C4}" destId="{76296BAC-D5BC-4917-902F-73F53638B9DA}" srcOrd="0" destOrd="0" presId="urn:microsoft.com/office/officeart/2008/layout/HorizontalMultiLevelHierarchy"/>
    <dgm:cxn modelId="{1FE63AC7-C855-4AEB-A01D-ADF57F65BE7F}" type="presParOf" srcId="{A836473D-FEBC-4737-A52F-A6212AA3642A}" destId="{58A4045E-EB36-407F-AC4D-5FCC0AB6C069}" srcOrd="1" destOrd="0" presId="urn:microsoft.com/office/officeart/2008/layout/HorizontalMultiLevelHierarchy"/>
    <dgm:cxn modelId="{80CF579C-057A-4BF0-8695-4028A443EFE7}" type="presParOf" srcId="{58A4045E-EB36-407F-AC4D-5FCC0AB6C069}" destId="{E904C9EE-D795-462A-A8C2-329A5FCE2939}" srcOrd="0" destOrd="0" presId="urn:microsoft.com/office/officeart/2008/layout/HorizontalMultiLevelHierarchy"/>
    <dgm:cxn modelId="{D57FFC49-C0EF-4029-9B1B-EAAE7D90ABD3}" type="presParOf" srcId="{58A4045E-EB36-407F-AC4D-5FCC0AB6C069}" destId="{51CD6AF0-A16E-4CFB-B046-FC54F96DFF37}" srcOrd="1" destOrd="0" presId="urn:microsoft.com/office/officeart/2008/layout/HorizontalMultiLevelHierarchy"/>
    <dgm:cxn modelId="{A92AC120-FC5E-4BF1-90AA-A209F5A7D1D5}" type="presParOf" srcId="{A836473D-FEBC-4737-A52F-A6212AA3642A}" destId="{D55E8864-B5A3-4290-B83F-308760EA9099}" srcOrd="2" destOrd="0" presId="urn:microsoft.com/office/officeart/2008/layout/HorizontalMultiLevelHierarchy"/>
    <dgm:cxn modelId="{95ECC6B8-8023-4E1B-A7DD-9BB757BDE5E4}" type="presParOf" srcId="{D55E8864-B5A3-4290-B83F-308760EA9099}" destId="{C579C42B-1DEA-40BD-8394-BFF0E6DFF348}" srcOrd="0" destOrd="0" presId="urn:microsoft.com/office/officeart/2008/layout/HorizontalMultiLevelHierarchy"/>
    <dgm:cxn modelId="{36E9E063-ECCE-4E3F-ADC4-652761B2EE79}" type="presParOf" srcId="{A836473D-FEBC-4737-A52F-A6212AA3642A}" destId="{E36C16D7-AECC-47CF-9B4F-E4AFBB3B9846}" srcOrd="3" destOrd="0" presId="urn:microsoft.com/office/officeart/2008/layout/HorizontalMultiLevelHierarchy"/>
    <dgm:cxn modelId="{5774DEDA-4FFA-44C7-B726-9BA89DBA7C5B}" type="presParOf" srcId="{E36C16D7-AECC-47CF-9B4F-E4AFBB3B9846}" destId="{A2C97624-1EB2-4381-A1A6-8C16F9B64B8C}" srcOrd="0" destOrd="0" presId="urn:microsoft.com/office/officeart/2008/layout/HorizontalMultiLevelHierarchy"/>
    <dgm:cxn modelId="{02B4C802-1A45-40AC-9210-8D4C125D8D6B}" type="presParOf" srcId="{E36C16D7-AECC-47CF-9B4F-E4AFBB3B9846}" destId="{D9ECFBE1-7E6B-433E-AB24-963D3F094FD2}" srcOrd="1" destOrd="0" presId="urn:microsoft.com/office/officeart/2008/layout/HorizontalMultiLevelHierarchy"/>
    <dgm:cxn modelId="{2F8443C9-8793-43AE-ABB0-7D8BC5D738E3}" type="presParOf" srcId="{A836473D-FEBC-4737-A52F-A6212AA3642A}" destId="{5378931B-64F5-4407-B18F-4F1BC7E3025C}" srcOrd="4" destOrd="0" presId="urn:microsoft.com/office/officeart/2008/layout/HorizontalMultiLevelHierarchy"/>
    <dgm:cxn modelId="{97C54C0E-AE24-4B85-8490-99512F29537C}" type="presParOf" srcId="{5378931B-64F5-4407-B18F-4F1BC7E3025C}" destId="{F880A8F3-BCC7-48A2-A844-2AAC459C8CA3}" srcOrd="0" destOrd="0" presId="urn:microsoft.com/office/officeart/2008/layout/HorizontalMultiLevelHierarchy"/>
    <dgm:cxn modelId="{65405DFF-556C-4D24-928F-881BA05F754B}" type="presParOf" srcId="{A836473D-FEBC-4737-A52F-A6212AA3642A}" destId="{BEC5DFCA-BC97-45EC-9CE6-4704E62ED351}" srcOrd="5" destOrd="0" presId="urn:microsoft.com/office/officeart/2008/layout/HorizontalMultiLevelHierarchy"/>
    <dgm:cxn modelId="{51F9B174-4726-4E35-8B52-82E25F7215DD}" type="presParOf" srcId="{BEC5DFCA-BC97-45EC-9CE6-4704E62ED351}" destId="{BFA469D3-939E-45E5-8A44-666250B29147}" srcOrd="0" destOrd="0" presId="urn:microsoft.com/office/officeart/2008/layout/HorizontalMultiLevelHierarchy"/>
    <dgm:cxn modelId="{D66521A6-05D6-40F8-8849-9935DCDB4DCB}" type="presParOf" srcId="{BEC5DFCA-BC97-45EC-9CE6-4704E62ED351}" destId="{C4EACC34-36AA-4AFC-A8EA-149E39F385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8931B-64F5-4407-B18F-4F1BC7E3025C}">
      <dsp:nvSpPr>
        <dsp:cNvPr id="0" name=""/>
        <dsp:cNvSpPr/>
      </dsp:nvSpPr>
      <dsp:spPr>
        <a:xfrm>
          <a:off x="5402762" y="1966118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57" y="0"/>
              </a:lnTo>
              <a:lnTo>
                <a:pt x="245057" y="933906"/>
              </a:lnTo>
              <a:lnTo>
                <a:pt x="490114" y="9339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452" y="2406704"/>
        <a:ext cx="52735" cy="52735"/>
      </dsp:txXfrm>
    </dsp:sp>
    <dsp:sp modelId="{D55E8864-B5A3-4290-B83F-308760EA9099}">
      <dsp:nvSpPr>
        <dsp:cNvPr id="0" name=""/>
        <dsp:cNvSpPr/>
      </dsp:nvSpPr>
      <dsp:spPr>
        <a:xfrm>
          <a:off x="5402762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5566" y="1953865"/>
        <a:ext cx="24505" cy="24505"/>
      </dsp:txXfrm>
    </dsp:sp>
    <dsp:sp modelId="{0D6F9717-032C-4C36-A8BC-BA03C01788C4}">
      <dsp:nvSpPr>
        <dsp:cNvPr id="0" name=""/>
        <dsp:cNvSpPr/>
      </dsp:nvSpPr>
      <dsp:spPr>
        <a:xfrm>
          <a:off x="5402762" y="1032212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933906"/>
              </a:moveTo>
              <a:lnTo>
                <a:pt x="245057" y="933906"/>
              </a:lnTo>
              <a:lnTo>
                <a:pt x="245057" y="0"/>
              </a:lnTo>
              <a:lnTo>
                <a:pt x="49011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452" y="1472797"/>
        <a:ext cx="52735" cy="52735"/>
      </dsp:txXfrm>
    </dsp:sp>
    <dsp:sp modelId="{7055F418-873D-4687-9F72-0D09D0F46E58}">
      <dsp:nvSpPr>
        <dsp:cNvPr id="0" name=""/>
        <dsp:cNvSpPr/>
      </dsp:nvSpPr>
      <dsp:spPr>
        <a:xfrm>
          <a:off x="2462078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4882" y="1953865"/>
        <a:ext cx="24505" cy="24505"/>
      </dsp:txXfrm>
    </dsp:sp>
    <dsp:sp modelId="{13DA4769-41A8-449A-BCD6-1114C881A775}">
      <dsp:nvSpPr>
        <dsp:cNvPr id="0" name=""/>
        <dsp:cNvSpPr/>
      </dsp:nvSpPr>
      <dsp:spPr>
        <a:xfrm rot="16200000">
          <a:off x="122397" y="1592555"/>
          <a:ext cx="3932237" cy="747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7 класс</a:t>
          </a:r>
          <a:endParaRPr lang="ru-RU" sz="4800" kern="1200" dirty="0"/>
        </a:p>
      </dsp:txBody>
      <dsp:txXfrm>
        <a:off x="122397" y="1592555"/>
        <a:ext cx="3932237" cy="747125"/>
      </dsp:txXfrm>
    </dsp:sp>
    <dsp:sp modelId="{8AB47F3B-45E6-4FD7-9915-27D62D31397D}">
      <dsp:nvSpPr>
        <dsp:cNvPr id="0" name=""/>
        <dsp:cNvSpPr/>
      </dsp:nvSpPr>
      <dsp:spPr>
        <a:xfrm>
          <a:off x="2952192" y="1592555"/>
          <a:ext cx="2450570" cy="747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8 класс</a:t>
          </a:r>
          <a:endParaRPr lang="ru-RU" sz="4200" kern="1200" dirty="0"/>
        </a:p>
      </dsp:txBody>
      <dsp:txXfrm>
        <a:off x="2952192" y="1592555"/>
        <a:ext cx="2450570" cy="747125"/>
      </dsp:txXfrm>
    </dsp:sp>
    <dsp:sp modelId="{E904C9EE-D795-462A-A8C2-329A5FCE2939}">
      <dsp:nvSpPr>
        <dsp:cNvPr id="0" name=""/>
        <dsp:cNvSpPr/>
      </dsp:nvSpPr>
      <dsp:spPr>
        <a:xfrm>
          <a:off x="5892876" y="658649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9 класс</a:t>
          </a:r>
          <a:endParaRPr lang="ru-RU" sz="4200" kern="1200" dirty="0"/>
        </a:p>
      </dsp:txBody>
      <dsp:txXfrm>
        <a:off x="5892876" y="658649"/>
        <a:ext cx="2450570" cy="747125"/>
      </dsp:txXfrm>
    </dsp:sp>
    <dsp:sp modelId="{A2C97624-1EB2-4381-A1A6-8C16F9B64B8C}">
      <dsp:nvSpPr>
        <dsp:cNvPr id="0" name=""/>
        <dsp:cNvSpPr/>
      </dsp:nvSpPr>
      <dsp:spPr>
        <a:xfrm>
          <a:off x="5892876" y="1592555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10 класс</a:t>
          </a:r>
          <a:endParaRPr lang="ru-RU" sz="4200" kern="1200" dirty="0"/>
        </a:p>
      </dsp:txBody>
      <dsp:txXfrm>
        <a:off x="5892876" y="1592555"/>
        <a:ext cx="2450570" cy="747125"/>
      </dsp:txXfrm>
    </dsp:sp>
    <dsp:sp modelId="{BFA469D3-939E-45E5-8A44-666250B29147}">
      <dsp:nvSpPr>
        <dsp:cNvPr id="0" name=""/>
        <dsp:cNvSpPr/>
      </dsp:nvSpPr>
      <dsp:spPr>
        <a:xfrm>
          <a:off x="5892876" y="2526462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11 класс</a:t>
          </a:r>
          <a:endParaRPr lang="ru-RU" sz="4200" kern="1200" dirty="0"/>
        </a:p>
      </dsp:txBody>
      <dsp:txXfrm>
        <a:off x="5892876" y="2526462"/>
        <a:ext cx="2450570" cy="747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8931B-64F5-4407-B18F-4F1BC7E3025C}">
      <dsp:nvSpPr>
        <dsp:cNvPr id="0" name=""/>
        <dsp:cNvSpPr/>
      </dsp:nvSpPr>
      <dsp:spPr>
        <a:xfrm>
          <a:off x="5402762" y="1966118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57" y="0"/>
              </a:lnTo>
              <a:lnTo>
                <a:pt x="245057" y="933906"/>
              </a:lnTo>
              <a:lnTo>
                <a:pt x="490114" y="9339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452" y="2406704"/>
        <a:ext cx="52735" cy="52735"/>
      </dsp:txXfrm>
    </dsp:sp>
    <dsp:sp modelId="{D55E8864-B5A3-4290-B83F-308760EA9099}">
      <dsp:nvSpPr>
        <dsp:cNvPr id="0" name=""/>
        <dsp:cNvSpPr/>
      </dsp:nvSpPr>
      <dsp:spPr>
        <a:xfrm>
          <a:off x="5402762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5566" y="1953865"/>
        <a:ext cx="24505" cy="24505"/>
      </dsp:txXfrm>
    </dsp:sp>
    <dsp:sp modelId="{0D6F9717-032C-4C36-A8BC-BA03C01788C4}">
      <dsp:nvSpPr>
        <dsp:cNvPr id="0" name=""/>
        <dsp:cNvSpPr/>
      </dsp:nvSpPr>
      <dsp:spPr>
        <a:xfrm>
          <a:off x="5402762" y="1032212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933906"/>
              </a:moveTo>
              <a:lnTo>
                <a:pt x="245057" y="933906"/>
              </a:lnTo>
              <a:lnTo>
                <a:pt x="245057" y="0"/>
              </a:lnTo>
              <a:lnTo>
                <a:pt x="49011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452" y="1472797"/>
        <a:ext cx="52735" cy="52735"/>
      </dsp:txXfrm>
    </dsp:sp>
    <dsp:sp modelId="{7055F418-873D-4687-9F72-0D09D0F46E58}">
      <dsp:nvSpPr>
        <dsp:cNvPr id="0" name=""/>
        <dsp:cNvSpPr/>
      </dsp:nvSpPr>
      <dsp:spPr>
        <a:xfrm>
          <a:off x="2462078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4882" y="1953865"/>
        <a:ext cx="24505" cy="24505"/>
      </dsp:txXfrm>
    </dsp:sp>
    <dsp:sp modelId="{13DA4769-41A8-449A-BCD6-1114C881A775}">
      <dsp:nvSpPr>
        <dsp:cNvPr id="0" name=""/>
        <dsp:cNvSpPr/>
      </dsp:nvSpPr>
      <dsp:spPr>
        <a:xfrm rot="16200000">
          <a:off x="122397" y="1592555"/>
          <a:ext cx="3932237" cy="747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7 класс</a:t>
          </a:r>
          <a:endParaRPr lang="ru-RU" sz="4800" kern="1200" dirty="0"/>
        </a:p>
      </dsp:txBody>
      <dsp:txXfrm>
        <a:off x="122397" y="1592555"/>
        <a:ext cx="3932237" cy="747125"/>
      </dsp:txXfrm>
    </dsp:sp>
    <dsp:sp modelId="{8AB47F3B-45E6-4FD7-9915-27D62D31397D}">
      <dsp:nvSpPr>
        <dsp:cNvPr id="0" name=""/>
        <dsp:cNvSpPr/>
      </dsp:nvSpPr>
      <dsp:spPr>
        <a:xfrm>
          <a:off x="2952192" y="1592555"/>
          <a:ext cx="2450570" cy="747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8 класс</a:t>
          </a:r>
          <a:endParaRPr lang="ru-RU" sz="4200" kern="1200" dirty="0"/>
        </a:p>
      </dsp:txBody>
      <dsp:txXfrm>
        <a:off x="2952192" y="1592555"/>
        <a:ext cx="2450570" cy="747125"/>
      </dsp:txXfrm>
    </dsp:sp>
    <dsp:sp modelId="{E904C9EE-D795-462A-A8C2-329A5FCE2939}">
      <dsp:nvSpPr>
        <dsp:cNvPr id="0" name=""/>
        <dsp:cNvSpPr/>
      </dsp:nvSpPr>
      <dsp:spPr>
        <a:xfrm>
          <a:off x="5892876" y="658649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9 класс</a:t>
          </a:r>
          <a:endParaRPr lang="ru-RU" sz="4200" kern="1200" dirty="0"/>
        </a:p>
      </dsp:txBody>
      <dsp:txXfrm>
        <a:off x="5892876" y="658649"/>
        <a:ext cx="2450570" cy="747125"/>
      </dsp:txXfrm>
    </dsp:sp>
    <dsp:sp modelId="{A2C97624-1EB2-4381-A1A6-8C16F9B64B8C}">
      <dsp:nvSpPr>
        <dsp:cNvPr id="0" name=""/>
        <dsp:cNvSpPr/>
      </dsp:nvSpPr>
      <dsp:spPr>
        <a:xfrm>
          <a:off x="5892876" y="1592555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10 класс</a:t>
          </a:r>
          <a:endParaRPr lang="ru-RU" sz="4200" kern="1200" dirty="0"/>
        </a:p>
      </dsp:txBody>
      <dsp:txXfrm>
        <a:off x="5892876" y="1592555"/>
        <a:ext cx="2450570" cy="747125"/>
      </dsp:txXfrm>
    </dsp:sp>
    <dsp:sp modelId="{BFA469D3-939E-45E5-8A44-666250B29147}">
      <dsp:nvSpPr>
        <dsp:cNvPr id="0" name=""/>
        <dsp:cNvSpPr/>
      </dsp:nvSpPr>
      <dsp:spPr>
        <a:xfrm>
          <a:off x="5892876" y="2526462"/>
          <a:ext cx="2450570" cy="7471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11 класс</a:t>
          </a:r>
          <a:endParaRPr lang="ru-RU" sz="4200" kern="1200" dirty="0"/>
        </a:p>
      </dsp:txBody>
      <dsp:txXfrm>
        <a:off x="5892876" y="2526462"/>
        <a:ext cx="2450570" cy="74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7B0D-FB13-479A-8DA5-89B0218910D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A95F-A6C3-4A53-9AEE-D183F4AC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5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Технология «Педагогические мастерские» создана во Франции в 20-х годах XX века психологами Полем Ланжевеном, Анри Валлоном, Жаном Пиаже и др. С конца 90-х годов прошлого века мастерские (в буквальном переводе с фр. </a:t>
            </a:r>
            <a:r>
              <a:rPr lang="ru-RU" dirty="0" err="1" smtClean="0"/>
              <a:t>atelier</a:t>
            </a:r>
            <a:r>
              <a:rPr lang="ru-RU" dirty="0" smtClean="0"/>
              <a:t> – «ателье») начинают изучаться и использоваться отечественными педагогами. Представители «</a:t>
            </a:r>
            <a:r>
              <a:rPr lang="ru-RU" dirty="0" err="1" smtClean="0"/>
              <a:t>Groupe</a:t>
            </a:r>
            <a:r>
              <a:rPr lang="ru-RU" dirty="0" smtClean="0"/>
              <a:t> </a:t>
            </a:r>
            <a:r>
              <a:rPr lang="ru-RU" dirty="0" err="1" smtClean="0"/>
              <a:t>Francais</a:t>
            </a:r>
            <a:r>
              <a:rPr lang="ru-RU" dirty="0" smtClean="0"/>
              <a:t> </a:t>
            </a:r>
            <a:r>
              <a:rPr lang="ru-RU" dirty="0" err="1" smtClean="0"/>
              <a:t>d’Education</a:t>
            </a:r>
            <a:r>
              <a:rPr lang="ru-RU" dirty="0" smtClean="0"/>
              <a:t> </a:t>
            </a:r>
            <a:r>
              <a:rPr lang="ru-RU" dirty="0" err="1" smtClean="0"/>
              <a:t>Nouvelle</a:t>
            </a:r>
            <a:r>
              <a:rPr lang="ru-RU" dirty="0" smtClean="0"/>
              <a:t> (GFEN)» (французская группа нового образования (воспитания) – основатель Анри </a:t>
            </a:r>
            <a:r>
              <a:rPr lang="ru-RU" dirty="0" err="1" smtClean="0"/>
              <a:t>Бассис</a:t>
            </a:r>
            <a:r>
              <a:rPr lang="ru-RU" dirty="0" smtClean="0"/>
              <a:t>) занимаются её разработкой и пропагандой в педагогическом сообществе.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Приемы, которые используются на занятии по данной технологии, должны предполагать: </a:t>
            </a:r>
          </a:p>
          <a:p>
            <a:r>
              <a:rPr lang="ru-RU" dirty="0" smtClean="0"/>
              <a:t>а) отношение учителя к ученику как к равному; </a:t>
            </a:r>
          </a:p>
          <a:p>
            <a:r>
              <a:rPr lang="ru-RU" dirty="0" smtClean="0"/>
              <a:t>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</a:t>
            </a:r>
          </a:p>
          <a:p>
            <a:r>
              <a:rPr lang="ru-RU" dirty="0" smtClean="0"/>
              <a:t>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2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4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5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05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Главное действующее лицо на занятии – ребенок, важны его идеи, чувства, ощущения, эмоции.</a:t>
            </a:r>
          </a:p>
          <a:p>
            <a:r>
              <a:rPr lang="ru-RU" dirty="0" smtClean="0"/>
              <a:t>2. В работе мастерской могут на равных участвовать все, независимо от возраста, уровня подготовленности, в мастерской «все способны».</a:t>
            </a:r>
          </a:p>
          <a:p>
            <a:r>
              <a:rPr lang="ru-RU" dirty="0" smtClean="0"/>
              <a:t>3. Каждый участник мастерской имеет право высказать свою точку зрения и должен уважать мнение другого.</a:t>
            </a:r>
          </a:p>
          <a:p>
            <a:r>
              <a:rPr lang="ru-RU" dirty="0" smtClean="0"/>
              <a:t>4. Оценки в мастерской не выставляются.</a:t>
            </a:r>
          </a:p>
          <a:p>
            <a:r>
              <a:rPr lang="ru-RU" dirty="0" smtClean="0"/>
              <a:t>5. Особое внимание следует уделять эмоциям, которые испытывает участник мастерской в процессе работы.</a:t>
            </a:r>
          </a:p>
          <a:p>
            <a:r>
              <a:rPr lang="ru-RU" dirty="0" smtClean="0"/>
              <a:t>6. Совместная образовательная и исследовательская деятельность участников мастерской: «Я ищу – значит, я обучаюсь, я ищу – значит, я обучаю» и «Я исследую, ты исследуешь, мы исследуем». </a:t>
            </a:r>
          </a:p>
          <a:p>
            <a:r>
              <a:rPr lang="ru-RU" dirty="0" smtClean="0"/>
              <a:t>7. В мастерской важнее процесс получения знания, нежели результат.</a:t>
            </a:r>
          </a:p>
          <a:p>
            <a:r>
              <a:rPr lang="ru-RU" dirty="0" smtClean="0"/>
              <a:t>8. Каждый участник должен продвигаться к истине своим путем. Каждый имеет право на ошибку; ошибка – закономерная ступень процесса познания. </a:t>
            </a:r>
          </a:p>
          <a:p>
            <a:r>
              <a:rPr lang="ru-RU" dirty="0" smtClean="0"/>
              <a:t>9. Вопросы в мастерской задает не мастер, а ученики, и сами на них отвечают – в одиночку, потом в парах, в группах.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7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Главное действующее лицо на занятии – ребенок, важны его идеи, чувства, ощущения, эмоции.</a:t>
            </a:r>
          </a:p>
          <a:p>
            <a:r>
              <a:rPr lang="ru-RU" dirty="0" smtClean="0"/>
              <a:t>2. В работе мастерской могут на равных участвовать все, независимо от возраста, уровня подготовленности, в мастерской «все способны».</a:t>
            </a:r>
          </a:p>
          <a:p>
            <a:r>
              <a:rPr lang="ru-RU" dirty="0" smtClean="0"/>
              <a:t>3. Каждый участник мастерской имеет право высказать свою точку зрения и должен уважать мнение другого.</a:t>
            </a:r>
          </a:p>
          <a:p>
            <a:r>
              <a:rPr lang="ru-RU" dirty="0" smtClean="0"/>
              <a:t>4. Оценки в мастерской не выставляются.</a:t>
            </a:r>
          </a:p>
          <a:p>
            <a:r>
              <a:rPr lang="ru-RU" dirty="0" smtClean="0"/>
              <a:t>5. Особое внимание следует уделять эмоциям, которые испытывает участник мастерской в процессе работы.</a:t>
            </a:r>
          </a:p>
          <a:p>
            <a:r>
              <a:rPr lang="ru-RU" dirty="0" smtClean="0"/>
              <a:t>6. Совместная образовательная и исследовательская деятельность участников мастерской: «Я ищу – значит, я обучаюсь, я ищу – значит, я обучаю» и «Я исследую, ты исследуешь, мы исследуем». </a:t>
            </a:r>
          </a:p>
          <a:p>
            <a:r>
              <a:rPr lang="ru-RU" dirty="0" smtClean="0"/>
              <a:t>7. В мастерской важнее процесс получения знания, нежели результат.</a:t>
            </a:r>
          </a:p>
          <a:p>
            <a:r>
              <a:rPr lang="ru-RU" dirty="0" smtClean="0"/>
              <a:t>8. Каждый участник должен продвигаться к истине своим путем. Каждый имеет право на ошибку; ошибка – закономерная ступень процесса познания. </a:t>
            </a:r>
          </a:p>
          <a:p>
            <a:r>
              <a:rPr lang="ru-RU" dirty="0" smtClean="0"/>
              <a:t>9. Вопросы в мастерской задает не мастер, а ученики, и сами на них отвечают – в одиночку, потом в парах, в группах.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0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36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7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технологии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интеллектуальное и творческое развитие учеников, создание условий для самопроявления и самореализации ребенка в процессе индивидуальной, парной и групповой работы, формирования у него системы новых знаний, умений, навыков за счет самостоятельной исследовательской и познавательной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29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 технологии: формирование у ребёнка нового, самостоятельно выстроенного на основе личного опыта знания, которое он активно и творчески будет в дальнейшем использовать в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4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Подход к ребенку: свободное образование и воспитание.</a:t>
            </a:r>
          </a:p>
          <a:p>
            <a:r>
              <a:rPr lang="ru-RU" dirty="0" smtClean="0"/>
              <a:t>2. Представители GFEN определяют процесс обучения как открытие учеником нового в себе, науке, мире. Поиск должен быть творческим и проходить в рамках взаимодействия детей друг с другом и с педагогом (задача которого – провести ученика по пути от незнания к знанию, вместе с ним совершая «открытия»).</a:t>
            </a:r>
          </a:p>
          <a:p>
            <a:r>
              <a:rPr lang="ru-RU" dirty="0" smtClean="0"/>
              <a:t>3. Процесс творческого освоения программного материала, обучение как открытие предполагает построение деятельности участников мастерской как исследования. Преобладающий метод: проблемно-поисковый, диалогический.</a:t>
            </a:r>
          </a:p>
          <a:p>
            <a:r>
              <a:rPr lang="ru-RU" dirty="0" smtClean="0"/>
              <a:t>4. Д.Г. </a:t>
            </a:r>
            <a:r>
              <a:rPr lang="ru-RU" dirty="0" err="1" smtClean="0"/>
              <a:t>Левитес</a:t>
            </a:r>
            <a:r>
              <a:rPr lang="ru-RU" dirty="0" smtClean="0"/>
              <a:t> определяет основные черты содержания и способов взаимодействия мастера и ученика: </a:t>
            </a:r>
            <a:r>
              <a:rPr lang="ru-RU" dirty="0" err="1" smtClean="0"/>
              <a:t>интериоризация</a:t>
            </a:r>
            <a:r>
              <a:rPr lang="ru-RU" dirty="0" smtClean="0"/>
              <a:t> получаемого на занятии знания через личный опыт ребенка, заключающаяся в самостоятельном «открытии», исследовании его происхождения, изучении сущности системных связей и зависимостей.</a:t>
            </a:r>
          </a:p>
          <a:p>
            <a:r>
              <a:rPr lang="ru-RU" dirty="0" smtClean="0"/>
              <a:t>5. Приемы, которые используются на занятии по данной технологии, должны предполагать: а) отношение учителя к ученику как к равному; 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Подход к ребенку: свободное образование и воспитание.</a:t>
            </a:r>
          </a:p>
          <a:p>
            <a:r>
              <a:rPr lang="ru-RU" dirty="0" smtClean="0"/>
              <a:t>2. Представители GFEN определяют процесс обучения как открытие учеником нового в себе, науке, мире. Поиск должен быть творческим и проходить в рамках взаимодействия детей друг с другом и с педагогом (задача которого – провести ученика по пути от незнания к знанию, вместе с ним совершая «открытия»).</a:t>
            </a:r>
          </a:p>
          <a:p>
            <a:r>
              <a:rPr lang="ru-RU" dirty="0" smtClean="0"/>
              <a:t>3. Процесс творческого освоения программного материала, обучение как открытие предполагает построение деятельности участников мастерской как исследования. Преобладающий метод: проблемно-поисковый, диалогический.</a:t>
            </a:r>
          </a:p>
          <a:p>
            <a:r>
              <a:rPr lang="ru-RU" dirty="0" smtClean="0"/>
              <a:t>4. Д.Г. </a:t>
            </a:r>
            <a:r>
              <a:rPr lang="ru-RU" dirty="0" err="1" smtClean="0"/>
              <a:t>Левитес</a:t>
            </a:r>
            <a:r>
              <a:rPr lang="ru-RU" dirty="0" smtClean="0"/>
              <a:t> определяет основные черты содержания и способов взаимодействия мастера и ученика: </a:t>
            </a:r>
            <a:r>
              <a:rPr lang="ru-RU" dirty="0" err="1" smtClean="0"/>
              <a:t>интериоризация</a:t>
            </a:r>
            <a:r>
              <a:rPr lang="ru-RU" dirty="0" smtClean="0"/>
              <a:t> получаемого на занятии знания через личный опыт ребенка, заключающаяся в самостоятельном «открытии», исследовании его происхождения, изучении сущности системных связей и зависимостей.</a:t>
            </a:r>
          </a:p>
          <a:p>
            <a:r>
              <a:rPr lang="ru-RU" dirty="0" smtClean="0"/>
              <a:t>5. Приемы, которые используются на занятии по данной технологии, должны предполагать: а) отношение учителя к ученику как к равному; 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6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Подход к ребенку: свободное образование и воспитание.</a:t>
            </a:r>
          </a:p>
          <a:p>
            <a:r>
              <a:rPr lang="ru-RU" dirty="0" smtClean="0"/>
              <a:t>2. Представители GFEN определяют процесс обучения как открытие учеником нового в себе, науке, мире. Поиск должен быть творческим и проходить в рамках взаимодействия детей друг с другом и с педагогом (задача которого – провести ученика по пути от незнания к знанию, вместе с ним совершая «открытия»).</a:t>
            </a:r>
          </a:p>
          <a:p>
            <a:r>
              <a:rPr lang="ru-RU" dirty="0" smtClean="0"/>
              <a:t>3. Процесс творческого освоения программного материала, обучение как открытие предполагает построение деятельности участников мастерской как исследования. Преобладающий метод: проблемно-поисковый, диалогический.</a:t>
            </a:r>
          </a:p>
          <a:p>
            <a:r>
              <a:rPr lang="ru-RU" dirty="0" smtClean="0"/>
              <a:t>4. Д.Г. </a:t>
            </a:r>
            <a:r>
              <a:rPr lang="ru-RU" dirty="0" err="1" smtClean="0"/>
              <a:t>Левитес</a:t>
            </a:r>
            <a:r>
              <a:rPr lang="ru-RU" dirty="0" smtClean="0"/>
              <a:t> определяет основные черты содержания и способов взаимодействия мастера и ученика: </a:t>
            </a:r>
            <a:r>
              <a:rPr lang="ru-RU" dirty="0" err="1" smtClean="0"/>
              <a:t>интериоризация</a:t>
            </a:r>
            <a:r>
              <a:rPr lang="ru-RU" dirty="0" smtClean="0"/>
              <a:t> получаемого на занятии знания через личный опыт ребенка, заключающаяся в самостоятельном «открытии», исследовании его происхождения, изучении сущности системных связей и зависимостей.</a:t>
            </a:r>
          </a:p>
          <a:p>
            <a:r>
              <a:rPr lang="ru-RU" dirty="0" smtClean="0"/>
              <a:t>5. Приемы, которые используются на занятии по данной технологии, должны предполагать: а) отношение учителя к ученику как к равному; 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5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Подход к ребенку: свободное образование и воспитание.</a:t>
            </a:r>
          </a:p>
          <a:p>
            <a:r>
              <a:rPr lang="ru-RU" dirty="0" smtClean="0"/>
              <a:t>2. Представители GFEN определяют процесс обучения как открытие учеником нового в себе, науке, мире. Поиск должен быть творческим и проходить в рамках взаимодействия детей друг с другом и с педагогом (задача которого – провести ученика по пути от незнания к знанию, вместе с ним совершая «открытия»).</a:t>
            </a:r>
          </a:p>
          <a:p>
            <a:r>
              <a:rPr lang="ru-RU" dirty="0" smtClean="0"/>
              <a:t>3. Процесс творческого освоения программного материала, обучение как открытие предполагает построение деятельности участников мастерской как исследования. Преобладающий метод: проблемно-поисковый, диалогический.</a:t>
            </a:r>
          </a:p>
          <a:p>
            <a:r>
              <a:rPr lang="ru-RU" dirty="0" smtClean="0"/>
              <a:t>4. Д.Г. </a:t>
            </a:r>
            <a:r>
              <a:rPr lang="ru-RU" dirty="0" err="1" smtClean="0"/>
              <a:t>Левитес</a:t>
            </a:r>
            <a:r>
              <a:rPr lang="ru-RU" dirty="0" smtClean="0"/>
              <a:t> определяет основные черты содержания и способов взаимодействия мастера и ученика: </a:t>
            </a:r>
            <a:r>
              <a:rPr lang="ru-RU" dirty="0" err="1" smtClean="0"/>
              <a:t>интериоризация</a:t>
            </a:r>
            <a:r>
              <a:rPr lang="ru-RU" dirty="0" smtClean="0"/>
              <a:t> получаемого на занятии знания через личный опыт ребенка, заключающаяся в самостоятельном «открытии», исследовании его происхождения, изучении сущности системных связей и зависимостей.</a:t>
            </a:r>
          </a:p>
          <a:p>
            <a:r>
              <a:rPr lang="ru-RU" dirty="0" smtClean="0"/>
              <a:t>5. Приемы, которые используются на занятии по данной технологии, должны предполагать: а) отношение учителя к ученику как к равному; 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0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Приемы, которые используются на занятии по данной технологии, должны предполагать: </a:t>
            </a:r>
          </a:p>
          <a:p>
            <a:r>
              <a:rPr lang="ru-RU" dirty="0" smtClean="0"/>
              <a:t>а) отношение учителя к ученику как к равному; </a:t>
            </a:r>
          </a:p>
          <a:p>
            <a:r>
              <a:rPr lang="ru-RU" dirty="0" smtClean="0"/>
              <a:t>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</a:t>
            </a:r>
          </a:p>
          <a:p>
            <a:r>
              <a:rPr lang="ru-RU" dirty="0" smtClean="0"/>
              <a:t>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5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Приемы, которые используются на занятии по данной технологии, должны предполагать: </a:t>
            </a:r>
          </a:p>
          <a:p>
            <a:r>
              <a:rPr lang="ru-RU" dirty="0" smtClean="0"/>
              <a:t>а) отношение учителя к ученику как к равному; </a:t>
            </a:r>
          </a:p>
          <a:p>
            <a:r>
              <a:rPr lang="ru-RU" dirty="0" smtClean="0"/>
              <a:t>б) не простое сообщение знаний как неоспоримых истин, а самостоятельное «строительство» знаний учеником с помощью метода критического отношения к существующим сведениям, информации и самостоятельное решение творческих задач; </a:t>
            </a:r>
          </a:p>
          <a:p>
            <a:r>
              <a:rPr lang="ru-RU" dirty="0" smtClean="0"/>
              <a:t>в) плюрализм мнений, подходов, уважительное отношение к мнению, варианту другого. </a:t>
            </a:r>
          </a:p>
          <a:p>
            <a:r>
              <a:rPr lang="ru-RU" dirty="0" smtClean="0"/>
              <a:t>6. В отличие от проблемного обучения в мастерских проблема не определяется для детей педагогом, он создает условия для того, чтобы ученики сами ее увидели и осознали, поставили необходимые для разрешения вопросы и попытались найти на них ответы. </a:t>
            </a:r>
          </a:p>
          <a:p>
            <a:r>
              <a:rPr lang="ru-RU" dirty="0" smtClean="0"/>
              <a:t>7. В мастерской участникам предлагаются задания, постепенно подводящие их к осознанию познавательной проблемы, определяющие примерную последовательность движения к ее решению, каждый ставит для себя собственный, наиболее важный и актуальный на данном этапе саморазвития вопрос, подбирает соответствующие своим личностным особенностям варианты его разрешения. Таким образом, в мастерской каждый ученик проявляет индивидуальный стиль исследовательской, творческой деятельности, строит свой путь к знаниям.</a:t>
            </a:r>
          </a:p>
          <a:p>
            <a:r>
              <a:rPr lang="ru-RU" dirty="0" smtClean="0"/>
              <a:t>8. Педагог реализует роль не учителя, не руководителя, а, скорее, «проводника», сопровождающего ученика по дороге познания. Основная цель мастера – обеспечение педагогического сопровождения самостоятельного творческого исследования, проводимого ребенком в рамках мастерской. Изначально занимая равную с учеником позицию, мастер не торопится отвечать на вопросы, подает необходимую информацию малыми дозами только при возникновении потребности в ней, по возможности стараясь свести собственную информативную, просветительскую функцию к минимуму, отсылая ребенка за консультацией к первоисточникам (книгам, статьям, словарям, энциклопедиям), товарищам, дальше продвинувшимся в освоении вопроса.</a:t>
            </a:r>
          </a:p>
          <a:p>
            <a:r>
              <a:rPr lang="ru-RU" dirty="0" smtClean="0"/>
              <a:t>9. Создание на занятии атмосферы открытости, доброжелательности, сотворчества в общении; включение эмоциональной сферы ребенка, обращение к его чувствам, пробуждение у него личной заинтересованности в изучении проблемы (темы). </a:t>
            </a:r>
          </a:p>
          <a:p>
            <a:r>
              <a:rPr lang="ru-RU" dirty="0" smtClean="0"/>
              <a:t>10. Взаимопомощь, сотрудничество, взаимная поддержка участников мастерской друг друга позволяют через взаимодействие учеников с разным уровнем подготовки обеспечить взаимосвязь процессов самообучения, самовоспитания и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</a:t>
            </a:r>
            <a:r>
              <a:rPr lang="ru-RU" dirty="0" err="1" smtClean="0"/>
              <a:t>взаимовоспитания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A95F-A6C3-4A53-9AEE-D183F4ACF13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0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4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9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2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3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6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89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5EA6A4-1717-4338-B2D5-750BEE217D9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75C4F4-1ACC-4E4B-8866-9CCD99579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Технология «Педагогические мастерские»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4033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Кукобако А.В.</a:t>
            </a:r>
          </a:p>
          <a:p>
            <a:pPr algn="r"/>
            <a:r>
              <a:rPr lang="ru-RU" dirty="0" smtClean="0"/>
              <a:t>Учитель физики</a:t>
            </a:r>
          </a:p>
          <a:p>
            <a:pPr algn="r"/>
            <a:r>
              <a:rPr lang="ru-RU" dirty="0" smtClean="0"/>
              <a:t>МОУ СШ №58</a:t>
            </a:r>
          </a:p>
        </p:txBody>
      </p:sp>
    </p:spTree>
    <p:extLst>
      <p:ext uri="{BB962C8B-B14F-4D97-AF65-F5344CB8AC3E}">
        <p14:creationId xmlns:p14="http://schemas.microsoft.com/office/powerpoint/2010/main" val="185966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5. Приёмы</a:t>
            </a:r>
          </a:p>
          <a:p>
            <a:pPr marL="0" indent="0">
              <a:buNone/>
            </a:pPr>
            <a:r>
              <a:rPr lang="ru-RU" sz="3200" dirty="0" smtClean="0"/>
              <a:t>а) отношение как равному себе;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7" y="2014194"/>
            <a:ext cx="6584373" cy="447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40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5. Приёмы</a:t>
            </a:r>
          </a:p>
          <a:p>
            <a:pPr marL="0" indent="0">
              <a:buNone/>
            </a:pPr>
            <a:r>
              <a:rPr lang="ru-RU" sz="3200" dirty="0"/>
              <a:t>б</a:t>
            </a:r>
            <a:r>
              <a:rPr lang="ru-RU" sz="3200" dirty="0" smtClean="0"/>
              <a:t>) критическое отношение к сведенью и самостоятельное решение задачи; 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9" y="1901151"/>
            <a:ext cx="6791265" cy="458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2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5. Приёмы</a:t>
            </a:r>
          </a:p>
          <a:p>
            <a:pPr marL="0" indent="0">
              <a:buNone/>
            </a:pPr>
            <a:r>
              <a:rPr lang="ru-RU" sz="3200" dirty="0"/>
              <a:t>в</a:t>
            </a:r>
            <a:r>
              <a:rPr lang="ru-RU" sz="3200" dirty="0" smtClean="0"/>
              <a:t>) плюрализм мнений.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2103120"/>
            <a:ext cx="6555626" cy="4370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53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6. Проблему обучения создаёт сам ученик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6" y="2103120"/>
            <a:ext cx="6920345" cy="433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86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7</a:t>
            </a:r>
            <a:r>
              <a:rPr lang="ru-RU" sz="3200" dirty="0" smtClean="0"/>
              <a:t>. Каждый строит свой путь к знанию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6730"/>
            <a:ext cx="5628409" cy="4265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08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8. Учитель – «проводник»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2014194"/>
            <a:ext cx="7159337" cy="447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86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9. Включение эмоциональной сферы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104546"/>
            <a:ext cx="7135124" cy="438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87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10. Взаимная поддержка друг друга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02" y="2014194"/>
            <a:ext cx="6712844" cy="4477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16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41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1. Главное действующее лицо на занятии – </a:t>
            </a:r>
            <a:r>
              <a:rPr lang="ru-RU" sz="2400" dirty="0" smtClean="0"/>
              <a:t>ребенок;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</a:t>
            </a:r>
            <a:r>
              <a:rPr lang="ru-RU" sz="2400" dirty="0" smtClean="0"/>
              <a:t>В </a:t>
            </a:r>
            <a:r>
              <a:rPr lang="ru-RU" sz="2400" dirty="0"/>
              <a:t>мастерской «все способны</a:t>
            </a:r>
            <a:r>
              <a:rPr lang="ru-RU" sz="2400" dirty="0" smtClean="0"/>
              <a:t>» заниматься;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3. Каждый </a:t>
            </a:r>
            <a:r>
              <a:rPr lang="ru-RU" sz="2400" dirty="0" smtClean="0"/>
              <a:t>может высказать </a:t>
            </a:r>
            <a:r>
              <a:rPr lang="ru-RU" sz="2400" dirty="0"/>
              <a:t>свою точку зрения и должен уважать мнение </a:t>
            </a:r>
            <a:r>
              <a:rPr lang="ru-RU" sz="2400" dirty="0" smtClean="0"/>
              <a:t>другого;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4. Оценки </a:t>
            </a:r>
            <a:r>
              <a:rPr lang="ru-RU" sz="2400" dirty="0" smtClean="0"/>
              <a:t>не выставляются;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5. Особое внимание </a:t>
            </a:r>
            <a:r>
              <a:rPr lang="ru-RU" sz="2400" dirty="0" smtClean="0"/>
              <a:t>на эмоции;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1651149"/>
            <a:ext cx="5982393" cy="4489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70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5313218" cy="4308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6</a:t>
            </a:r>
            <a:r>
              <a:rPr lang="ru-RU" sz="2400" dirty="0"/>
              <a:t>. </a:t>
            </a:r>
            <a:r>
              <a:rPr lang="ru-RU" sz="2400" u="sng" dirty="0"/>
              <a:t>Совместная</a:t>
            </a:r>
            <a:r>
              <a:rPr lang="ru-RU" sz="2400" dirty="0"/>
              <a:t> образовательная и исследовательская </a:t>
            </a:r>
            <a:r>
              <a:rPr lang="ru-RU" sz="2400" dirty="0" smtClean="0"/>
              <a:t>деятельность; </a:t>
            </a:r>
          </a:p>
          <a:p>
            <a:pPr marL="0" indent="0">
              <a:buNone/>
            </a:pPr>
            <a:r>
              <a:rPr lang="ru-RU" sz="2400" dirty="0" smtClean="0"/>
              <a:t>7. Важнее </a:t>
            </a:r>
            <a:r>
              <a:rPr lang="ru-RU" sz="2400" dirty="0"/>
              <a:t>процесс получения знания, </a:t>
            </a:r>
            <a:r>
              <a:rPr lang="ru-RU" sz="2400" dirty="0" smtClean="0"/>
              <a:t>чем </a:t>
            </a:r>
            <a:r>
              <a:rPr lang="ru-RU" sz="2400" u="sng" dirty="0" smtClean="0"/>
              <a:t>результат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8. Каждый участник должен продвигаться к истине своим </a:t>
            </a:r>
            <a:r>
              <a:rPr lang="ru-RU" sz="2400" dirty="0" smtClean="0"/>
              <a:t>путем;</a:t>
            </a:r>
          </a:p>
          <a:p>
            <a:pPr marL="0" indent="0">
              <a:buNone/>
            </a:pPr>
            <a:r>
              <a:rPr lang="ru-RU" sz="2400" dirty="0" smtClean="0"/>
              <a:t>9</a:t>
            </a:r>
            <a:r>
              <a:rPr lang="ru-RU" sz="2400" dirty="0"/>
              <a:t>. Вопросы </a:t>
            </a:r>
            <a:r>
              <a:rPr lang="ru-RU" sz="2400" dirty="0" smtClean="0"/>
              <a:t>задает ученик </a:t>
            </a:r>
            <a:r>
              <a:rPr lang="ru-RU" sz="2400" dirty="0"/>
              <a:t>и </a:t>
            </a:r>
            <a:r>
              <a:rPr lang="ru-RU" sz="2400" dirty="0" smtClean="0"/>
              <a:t>сам </a:t>
            </a:r>
            <a:r>
              <a:rPr lang="ru-RU" sz="2400" dirty="0"/>
              <a:t>на них </a:t>
            </a:r>
            <a:r>
              <a:rPr lang="ru-RU" sz="2400" dirty="0" smtClean="0"/>
              <a:t>отвечает </a:t>
            </a:r>
            <a:r>
              <a:rPr lang="ru-RU" sz="2400" dirty="0"/>
              <a:t>– в одиночку, </a:t>
            </a:r>
            <a:r>
              <a:rPr lang="ru-RU" sz="2400" dirty="0" smtClean="0"/>
              <a:t>в </a:t>
            </a:r>
            <a:r>
              <a:rPr lang="ru-RU" sz="2400" dirty="0"/>
              <a:t>парах, в группах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2570393"/>
            <a:ext cx="5397634" cy="337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63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История </a:t>
            </a:r>
            <a:r>
              <a:rPr lang="ru-RU" sz="2400" dirty="0" smtClean="0"/>
              <a:t>происхождения;</a:t>
            </a:r>
            <a:endParaRPr lang="ru-RU" sz="2400" dirty="0"/>
          </a:p>
          <a:p>
            <a:r>
              <a:rPr lang="ru-RU" sz="2400" dirty="0" smtClean="0"/>
              <a:t>Раскрытие понятия педагогические мастерские;</a:t>
            </a:r>
          </a:p>
          <a:p>
            <a:r>
              <a:rPr lang="ru-RU" sz="2400" dirty="0" smtClean="0"/>
              <a:t>Принципы технологии;</a:t>
            </a:r>
          </a:p>
          <a:p>
            <a:r>
              <a:rPr lang="ru-RU" sz="2400" dirty="0" smtClean="0"/>
              <a:t>Роль учителя в </a:t>
            </a:r>
            <a:r>
              <a:rPr lang="ru-RU" sz="2400" dirty="0"/>
              <a:t>технологии педагогических </a:t>
            </a:r>
            <a:r>
              <a:rPr lang="ru-RU" sz="2400" dirty="0" smtClean="0"/>
              <a:t>мастерских;</a:t>
            </a:r>
          </a:p>
          <a:p>
            <a:r>
              <a:rPr lang="ru-RU" sz="2400" dirty="0" smtClean="0"/>
              <a:t>Литература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505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(мастера) на этапах построения мастерской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1" y="2103120"/>
            <a:ext cx="11338559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1. </a:t>
            </a:r>
            <a:r>
              <a:rPr lang="ru-RU" sz="3200" b="1" dirty="0" smtClean="0"/>
              <a:t>Этап наведения. </a:t>
            </a:r>
            <a:r>
              <a:rPr lang="ru-RU" sz="3200" dirty="0" smtClean="0"/>
              <a:t>Создание мотивационной базы. </a:t>
            </a:r>
          </a:p>
          <a:p>
            <a:pPr marL="0" indent="0">
              <a:buNone/>
            </a:pPr>
            <a:r>
              <a:rPr lang="ru-RU" sz="3200" dirty="0" smtClean="0"/>
              <a:t>Задача мастера – постараться подобрать как можно больше </a:t>
            </a:r>
            <a:r>
              <a:rPr lang="ru-RU" sz="3200" dirty="0" err="1" smtClean="0"/>
              <a:t>мотиваторов</a:t>
            </a:r>
            <a:r>
              <a:rPr lang="ru-RU" sz="3200" dirty="0" smtClean="0"/>
              <a:t> различного характера.</a:t>
            </a:r>
          </a:p>
          <a:p>
            <a:pPr marL="0" indent="0">
              <a:buNone/>
            </a:pPr>
            <a:r>
              <a:rPr lang="ru-RU" sz="3200" dirty="0" smtClean="0"/>
              <a:t>2. </a:t>
            </a:r>
            <a:r>
              <a:rPr lang="ru-RU" sz="3200" b="1" dirty="0" smtClean="0"/>
              <a:t>Этап </a:t>
            </a:r>
            <a:r>
              <a:rPr lang="ru-RU" sz="3200" b="1" dirty="0" err="1" smtClean="0"/>
              <a:t>самоконструкции</a:t>
            </a:r>
            <a:r>
              <a:rPr lang="ru-RU" sz="3200" b="1" dirty="0" smtClean="0"/>
              <a:t>. </a:t>
            </a:r>
          </a:p>
          <a:p>
            <a:pPr marL="0" indent="0">
              <a:buNone/>
            </a:pPr>
            <a:r>
              <a:rPr lang="ru-RU" sz="3200" dirty="0"/>
              <a:t>Задача мастера </a:t>
            </a:r>
            <a:r>
              <a:rPr lang="ru-RU" sz="3200" dirty="0" smtClean="0"/>
              <a:t>– не мешать ученику в </a:t>
            </a:r>
            <a:r>
              <a:rPr lang="ru-RU" sz="3200" dirty="0" err="1" smtClean="0"/>
              <a:t>самопроявлении</a:t>
            </a:r>
            <a:r>
              <a:rPr lang="ru-RU" sz="3200" dirty="0" smtClean="0"/>
              <a:t>. Обеспечить фиксацию высказанных мнений.</a:t>
            </a:r>
          </a:p>
        </p:txBody>
      </p:sp>
    </p:spTree>
    <p:extLst>
      <p:ext uri="{BB962C8B-B14F-4D97-AF65-F5344CB8AC3E}">
        <p14:creationId xmlns:p14="http://schemas.microsoft.com/office/powerpoint/2010/main" val="26013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(мастера) на этапах построения мастерской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1" y="2103120"/>
            <a:ext cx="11338559" cy="4364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3. </a:t>
            </a:r>
            <a:r>
              <a:rPr lang="ru-RU" sz="3200" b="1" dirty="0"/>
              <a:t>Этап </a:t>
            </a:r>
            <a:r>
              <a:rPr lang="ru-RU" sz="3200" b="1" dirty="0" err="1"/>
              <a:t>социоконструкции</a:t>
            </a:r>
            <a:r>
              <a:rPr lang="ru-RU" sz="3200" b="1" dirty="0"/>
              <a:t>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Задача мастера – сформировать группы не более 5 человек с похожими мнениями.</a:t>
            </a:r>
          </a:p>
          <a:p>
            <a:pPr marL="0" indent="0">
              <a:buNone/>
            </a:pPr>
            <a:r>
              <a:rPr lang="ru-RU" sz="3200" dirty="0"/>
              <a:t>4. </a:t>
            </a:r>
            <a:r>
              <a:rPr lang="ru-RU" sz="3200" b="1" dirty="0"/>
              <a:t>Этап социализации. </a:t>
            </a:r>
          </a:p>
          <a:p>
            <a:pPr marL="0" indent="0">
              <a:buNone/>
            </a:pPr>
            <a:r>
              <a:rPr lang="ru-RU" sz="3200" dirty="0"/>
              <a:t>Задача мастера – </a:t>
            </a:r>
            <a:r>
              <a:rPr lang="ru-RU" sz="3200" dirty="0" smtClean="0"/>
              <a:t>следить </a:t>
            </a:r>
            <a:r>
              <a:rPr lang="ru-RU" sz="3200" dirty="0"/>
              <a:t>за тем, чтобы не происходило подавление, игнорирование мнения, позиции отдельных учеников, </a:t>
            </a:r>
            <a:r>
              <a:rPr lang="ru-RU" sz="3200" dirty="0" smtClean="0"/>
              <a:t>поддерживать атмосферу </a:t>
            </a:r>
            <a:r>
              <a:rPr lang="ru-RU" sz="3200" dirty="0"/>
              <a:t>сотрудничества, </a:t>
            </a:r>
            <a:r>
              <a:rPr lang="ru-RU" sz="3200" dirty="0" smtClean="0"/>
              <a:t>взаимопомощи.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353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(мастера) на этапах построения мастерской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1" y="2103120"/>
            <a:ext cx="11338559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5. </a:t>
            </a:r>
            <a:r>
              <a:rPr lang="ru-RU" sz="3200" b="1" dirty="0" smtClean="0"/>
              <a:t>Этап афиширования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Задача мастера – организация </a:t>
            </a:r>
            <a:r>
              <a:rPr lang="ru-RU" sz="3200" dirty="0" err="1"/>
              <a:t>презентирования</a:t>
            </a:r>
            <a:r>
              <a:rPr lang="ru-RU" sz="3200" dirty="0"/>
              <a:t> работ учеников и учителя. Обеспечить «официальное» признание результатов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6. </a:t>
            </a:r>
            <a:r>
              <a:rPr lang="ru-RU" sz="3200" b="1" dirty="0" smtClean="0"/>
              <a:t>Этап разрыва</a:t>
            </a:r>
            <a:r>
              <a:rPr lang="ru-RU" sz="3200" dirty="0" smtClean="0"/>
              <a:t> (внутреннего противоречия).</a:t>
            </a:r>
          </a:p>
          <a:p>
            <a:pPr marL="0" indent="0">
              <a:buNone/>
            </a:pPr>
            <a:r>
              <a:rPr lang="ru-RU" sz="3200" dirty="0"/>
              <a:t>Задача мастера – </a:t>
            </a:r>
            <a:r>
              <a:rPr lang="ru-RU" sz="3200" dirty="0" smtClean="0"/>
              <a:t>обеспечение получения дополнительной информации.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913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(мастера) на этапах построения мастерской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1" y="2103120"/>
            <a:ext cx="11338559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7. </a:t>
            </a:r>
            <a:r>
              <a:rPr lang="ru-RU" sz="3200" b="1" dirty="0" smtClean="0"/>
              <a:t>Этап рефлексии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Задача мастера – </a:t>
            </a:r>
            <a:r>
              <a:rPr lang="ru-RU" sz="3200" dirty="0" smtClean="0"/>
              <a:t>создать условия для высказывания каждого ребёнка, что для него было наиболее важным и значимым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731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«Педагогические мастерские</a:t>
            </a:r>
            <a:r>
              <a:rPr lang="ru-RU" sz="4800" dirty="0" smtClean="0"/>
              <a:t>» - эффективное </a:t>
            </a:r>
            <a:r>
              <a:rPr lang="ru-RU" sz="4800" dirty="0"/>
              <a:t>средство</a:t>
            </a:r>
            <a:br>
              <a:rPr lang="ru-RU" sz="4800" dirty="0"/>
            </a:br>
            <a:r>
              <a:rPr lang="ru-RU" sz="4800" dirty="0"/>
              <a:t>подготовки к ОГЭ и </a:t>
            </a:r>
            <a:r>
              <a:rPr lang="ru-RU" sz="4800" dirty="0" smtClean="0"/>
              <a:t>ЕГЭ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9499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подготовки к 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8537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3574473" y="1631374"/>
            <a:ext cx="1184563" cy="2327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0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Целенаправленная подготовка к 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8537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018809" y="1517073"/>
            <a:ext cx="1870364" cy="1649284"/>
          </a:xfrm>
          <a:prstGeom prst="straightConnector1">
            <a:avLst/>
          </a:prstGeom>
          <a:ln w="76200">
            <a:solidFill>
              <a:srgbClr val="3EBB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79818" y="1638894"/>
            <a:ext cx="2109355" cy="2380439"/>
          </a:xfrm>
          <a:prstGeom prst="straightConnector1">
            <a:avLst/>
          </a:prstGeom>
          <a:ln w="76200">
            <a:solidFill>
              <a:srgbClr val="3EBB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09655" y="1714500"/>
            <a:ext cx="2379518" cy="3278476"/>
          </a:xfrm>
          <a:prstGeom prst="straightConnector1">
            <a:avLst/>
          </a:prstGeom>
          <a:ln w="76200">
            <a:solidFill>
              <a:srgbClr val="3EBB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8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с 9, 10, 11 классами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Повторение </a:t>
            </a:r>
            <a:r>
              <a:rPr lang="ru-RU" sz="2400" dirty="0" smtClean="0"/>
              <a:t>материала;</a:t>
            </a:r>
          </a:p>
          <a:p>
            <a:r>
              <a:rPr lang="ru-RU" sz="2400" dirty="0" smtClean="0"/>
              <a:t>Учёт </a:t>
            </a:r>
            <a:r>
              <a:rPr lang="ru-RU" sz="2400" dirty="0"/>
              <a:t>возможностей и способностей каждого </a:t>
            </a:r>
            <a:r>
              <a:rPr lang="ru-RU" sz="2400" dirty="0" smtClean="0"/>
              <a:t>учащегося;</a:t>
            </a:r>
          </a:p>
          <a:p>
            <a:r>
              <a:rPr lang="ru-RU" sz="2400" dirty="0" smtClean="0"/>
              <a:t>Мониторинг результатов обученности;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читывать </a:t>
            </a:r>
            <a:r>
              <a:rPr lang="ru-RU" sz="2400" dirty="0"/>
              <a:t>психологические особенности </a:t>
            </a:r>
            <a:r>
              <a:rPr lang="ru-RU" sz="2400" dirty="0" smtClean="0"/>
              <a:t>обучающихся;</a:t>
            </a:r>
          </a:p>
          <a:p>
            <a:r>
              <a:rPr lang="ru-RU" sz="2400" dirty="0" smtClean="0"/>
              <a:t>Приучать к внимательному чтению и точному исполнению инструкций, разборчивому письму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526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5008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1</a:t>
            </a:r>
            <a:r>
              <a:rPr lang="ru-RU" sz="3200" dirty="0"/>
              <a:t>.	Галицких, Е.О. От сердца к сердцу [Текст]. – СПб., 2003. – 157 с.</a:t>
            </a:r>
          </a:p>
          <a:p>
            <a:r>
              <a:rPr lang="ru-RU" sz="3200" dirty="0"/>
              <a:t>2.	</a:t>
            </a:r>
            <a:r>
              <a:rPr lang="ru-RU" sz="3200" dirty="0" err="1"/>
              <a:t>Левитес</a:t>
            </a:r>
            <a:r>
              <a:rPr lang="ru-RU" sz="3200" dirty="0"/>
              <a:t>, Д.Г. Практика обучения: современные образовательные технологии [Текст]. – Мурманск, 1997. – 221 с.</a:t>
            </a:r>
          </a:p>
          <a:p>
            <a:r>
              <a:rPr lang="ru-RU" sz="3200" dirty="0"/>
              <a:t>3.	Мысли о новом образовании  [Текст] / М. </a:t>
            </a:r>
            <a:r>
              <a:rPr lang="ru-RU" sz="3200" dirty="0" err="1"/>
              <a:t>Дюком</a:t>
            </a:r>
            <a:r>
              <a:rPr lang="ru-RU" sz="3200" dirty="0"/>
              <a:t>, П. Колен, </a:t>
            </a:r>
          </a:p>
          <a:p>
            <a:r>
              <a:rPr lang="ru-RU" sz="3200" dirty="0"/>
              <a:t>А. </a:t>
            </a:r>
            <a:r>
              <a:rPr lang="ru-RU" sz="3200" dirty="0" err="1"/>
              <a:t>Дюни</a:t>
            </a:r>
            <a:r>
              <a:rPr lang="ru-RU" sz="3200" dirty="0"/>
              <a:t> и др. // Педагогические мастерские. Франция – Россия. – М.: Новая школа, 1997. – С. 21-24.</a:t>
            </a:r>
          </a:p>
          <a:p>
            <a:r>
              <a:rPr lang="ru-RU" sz="3200" dirty="0"/>
              <a:t>4.	Новые педагогические и информационные технологии в системе образования [Текст] / под ред. Е.С. </a:t>
            </a:r>
            <a:r>
              <a:rPr lang="ru-RU" sz="3200" dirty="0" err="1"/>
              <a:t>Полат</a:t>
            </a:r>
            <a:r>
              <a:rPr lang="ru-RU" sz="3200" dirty="0"/>
              <a:t>. – М., 1999. – 272 с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926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5.	Окунев, А.А. Как учить не уча [Текст]. – СПб., 1996. – 445 с.</a:t>
            </a:r>
          </a:p>
          <a:p>
            <a:r>
              <a:rPr lang="ru-RU" sz="3200" dirty="0" smtClean="0"/>
              <a:t>6</a:t>
            </a:r>
            <a:r>
              <a:rPr lang="ru-RU" sz="3200" dirty="0"/>
              <a:t>.	Педагогические мастерские: интеграция отечественного и зарубежного опыта [Текст] / под ред. Беловой Н.И., </a:t>
            </a:r>
            <a:r>
              <a:rPr lang="ru-RU" sz="3200" dirty="0" err="1"/>
              <a:t>Заряновой</a:t>
            </a:r>
            <a:r>
              <a:rPr lang="ru-RU" sz="3200" dirty="0"/>
              <a:t> В.Ф. – Выпуск 1. – СПб., 1995. – 136 с.</a:t>
            </a:r>
          </a:p>
          <a:p>
            <a:r>
              <a:rPr lang="ru-RU" sz="3200" dirty="0"/>
              <a:t>7.	Педагогические мастерские по литературе [Текст] / под ред. </a:t>
            </a:r>
          </a:p>
          <a:p>
            <a:r>
              <a:rPr lang="ru-RU" sz="3200" dirty="0"/>
              <a:t>А.Н. Сиваковой. – СПб., 2000. – 352 с. </a:t>
            </a:r>
          </a:p>
          <a:p>
            <a:r>
              <a:rPr lang="ru-RU" sz="3200" dirty="0"/>
              <a:t>8.	Педагогические мастерские: теория и практика [Текст] / сост. Н.И. Белова, И.А. Мухина. – СПб., 1998. – 312 с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38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происхождения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95" y="2037356"/>
            <a:ext cx="2019843" cy="2709924"/>
          </a:xfrm>
        </p:spPr>
      </p:pic>
      <p:sp>
        <p:nvSpPr>
          <p:cNvPr id="4" name="Прямоугольник 3"/>
          <p:cNvSpPr/>
          <p:nvPr/>
        </p:nvSpPr>
        <p:spPr>
          <a:xfrm>
            <a:off x="1733699" y="4875707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Поль </a:t>
            </a:r>
            <a:r>
              <a:rPr lang="ru-RU" dirty="0" err="1" smtClean="0"/>
              <a:t>Ланжевал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7321" b="40658"/>
          <a:stretch/>
        </p:blipFill>
        <p:spPr>
          <a:xfrm>
            <a:off x="4975343" y="2029635"/>
            <a:ext cx="2241314" cy="2725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3" b="21538"/>
          <a:stretch/>
        </p:blipFill>
        <p:spPr>
          <a:xfrm>
            <a:off x="1542109" y="2014194"/>
            <a:ext cx="2355196" cy="27227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58070" y="4875707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Анри Валлон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7024" y="4875707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Жан </a:t>
            </a:r>
            <a:r>
              <a:rPr lang="ru-RU" dirty="0"/>
              <a:t>Пиаже </a:t>
            </a:r>
          </a:p>
        </p:txBody>
      </p:sp>
    </p:spTree>
    <p:extLst>
      <p:ext uri="{BB962C8B-B14F-4D97-AF65-F5344CB8AC3E}">
        <p14:creationId xmlns:p14="http://schemas.microsoft.com/office/powerpoint/2010/main" val="977455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9</a:t>
            </a:r>
            <a:r>
              <a:rPr lang="ru-RU" sz="3200" dirty="0"/>
              <a:t>.	Педагогические мастерские: «Франция – Россия» / под ред. к.ф.н. Э.С. Соколовой. – М., 1997. – 129 с.</a:t>
            </a:r>
          </a:p>
          <a:p>
            <a:r>
              <a:rPr lang="ru-RU" sz="3200" dirty="0"/>
              <a:t>10.	</a:t>
            </a:r>
            <a:r>
              <a:rPr lang="ru-RU" sz="3200" dirty="0" err="1"/>
              <a:t>Селевко</a:t>
            </a:r>
            <a:r>
              <a:rPr lang="ru-RU" sz="3200" dirty="0"/>
              <a:t>, Г.К. Современные образовательные технологии [Текст]. – М., 1998. – 256 с.</a:t>
            </a:r>
          </a:p>
          <a:p>
            <a:r>
              <a:rPr lang="ru-RU" sz="3200" dirty="0"/>
              <a:t>11.	Шамова, Т.И.,. Давыденко, Т.М Управление образовательным процессом в адаптивной школе [Текст]. – М., 2001. – 95 с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007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103119"/>
            <a:ext cx="4333009" cy="3757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Развитие учеников за счёт </a:t>
            </a:r>
            <a:r>
              <a:rPr lang="ru-RU" sz="3200" dirty="0"/>
              <a:t>самостоятельной исследовательской и познавательной </a:t>
            </a:r>
            <a:r>
              <a:rPr lang="ru-RU" sz="3200" dirty="0" smtClean="0"/>
              <a:t>деятельности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64" y="2103119"/>
            <a:ext cx="6576407" cy="4384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8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3408" y="2014194"/>
            <a:ext cx="4218709" cy="451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Формирование нового знания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2020322"/>
            <a:ext cx="6756400" cy="4509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5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141518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Свободное </a:t>
            </a:r>
            <a:r>
              <a:rPr lang="ru-RU" sz="3200" dirty="0"/>
              <a:t>образование и воспитание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2014194"/>
            <a:ext cx="7377546" cy="4149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47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53390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2. Творческий поиск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55" y="2014194"/>
            <a:ext cx="5572608" cy="445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18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515591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3. Обучение как исследование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2014194"/>
            <a:ext cx="7138554" cy="4461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01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7927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4. Получение знания </a:t>
            </a:r>
            <a:r>
              <a:rPr lang="ru-RU" sz="3200" dirty="0"/>
              <a:t>через личный </a:t>
            </a:r>
            <a:r>
              <a:rPr lang="ru-RU" sz="3200" dirty="0" smtClean="0"/>
              <a:t>опыт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27" y="2103120"/>
            <a:ext cx="6543466" cy="435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845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501</TotalTime>
  <Words>5196</Words>
  <Application>Microsoft Office PowerPoint</Application>
  <PresentationFormat>Широкоэкранный</PresentationFormat>
  <Paragraphs>231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Garamond</vt:lpstr>
      <vt:lpstr>Савон</vt:lpstr>
      <vt:lpstr>Технология «Педагогические мастерские»</vt:lpstr>
      <vt:lpstr>Содержание</vt:lpstr>
      <vt:lpstr>История происхождения</vt:lpstr>
      <vt:lpstr>Цель технологии</vt:lpstr>
      <vt:lpstr>Результат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Идеи технологии</vt:lpstr>
      <vt:lpstr>Принципы</vt:lpstr>
      <vt:lpstr>Принципы</vt:lpstr>
      <vt:lpstr>Роль учителя (мастера) на этапах построения мастерской</vt:lpstr>
      <vt:lpstr>Роль учителя (мастера) на этапах построения мастерской</vt:lpstr>
      <vt:lpstr>Роль учителя (мастера) на этапах построения мастерской</vt:lpstr>
      <vt:lpstr>Роль учителя (мастера) на этапах построения мастерской</vt:lpstr>
      <vt:lpstr>«Педагогические мастерские» - эффективное средство подготовки к ОГЭ и ЕГЭ</vt:lpstr>
      <vt:lpstr>Начало подготовки к ЕГЭ</vt:lpstr>
      <vt:lpstr>Целенаправленная подготовка к ЕГЭ</vt:lpstr>
      <vt:lpstr>Подготовка с 9, 10, 11 классами</vt:lpstr>
      <vt:lpstr>Литература</vt:lpstr>
      <vt:lpstr>Литература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Кукобако</dc:creator>
  <cp:lastModifiedBy>Андрей Кукобако</cp:lastModifiedBy>
  <cp:revision>68</cp:revision>
  <dcterms:created xsi:type="dcterms:W3CDTF">2020-09-25T03:47:02Z</dcterms:created>
  <dcterms:modified xsi:type="dcterms:W3CDTF">2021-02-24T11:53:34Z</dcterms:modified>
</cp:coreProperties>
</file>