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9"/>
  </p:notesMasterIdLst>
  <p:handoutMasterIdLst>
    <p:handoutMasterId r:id="rId10"/>
  </p:handoutMasterIdLst>
  <p:sldIdLst>
    <p:sldId id="348" r:id="rId2"/>
    <p:sldId id="353" r:id="rId3"/>
    <p:sldId id="354" r:id="rId4"/>
    <p:sldId id="296" r:id="rId5"/>
    <p:sldId id="288" r:id="rId6"/>
    <p:sldId id="349" r:id="rId7"/>
    <p:sldId id="35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AD562-0589-4C51-AD9E-97610170BD8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F87CE-FEB3-4B02-9439-FFC724E0EFA8}">
      <dgm:prSet phldrT="[Текст]"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Информационные буклеты для родителей обучающихся по различным формам внеурочной работы в школе</a:t>
          </a:r>
        </a:p>
      </dgm:t>
    </dgm:pt>
    <dgm:pt modelId="{0E014F41-7222-43AC-A087-8C196DC75132}" type="parTrans" cxnId="{FF6567B1-CDFA-42D5-8938-1DC9E937B48D}">
      <dgm:prSet/>
      <dgm:spPr/>
      <dgm:t>
        <a:bodyPr/>
        <a:lstStyle/>
        <a:p>
          <a:endParaRPr lang="ru-RU" sz="2400"/>
        </a:p>
      </dgm:t>
    </dgm:pt>
    <dgm:pt modelId="{C0E87942-23A0-4F40-9220-BADC73489373}" type="sibTrans" cxnId="{FF6567B1-CDFA-42D5-8938-1DC9E937B48D}">
      <dgm:prSet/>
      <dgm:spPr/>
      <dgm:t>
        <a:bodyPr/>
        <a:lstStyle/>
        <a:p>
          <a:endParaRPr lang="ru-RU" sz="2400"/>
        </a:p>
      </dgm:t>
    </dgm:pt>
    <dgm:pt modelId="{C9AB2449-0CB9-429B-991F-3DF5BAFBB0D2}">
      <dgm:prSet phldrT="[Текст]" custT="1"/>
      <dgm:spPr/>
      <dgm:t>
        <a:bodyPr/>
        <a:lstStyle/>
        <a:p>
          <a:r>
            <a:rPr lang="ru-RU" sz="1800" b="1" dirty="0"/>
            <a:t>Социально-психологическая тетрадь для мониторинга эффективности внеурочной деятельности</a:t>
          </a:r>
        </a:p>
      </dgm:t>
    </dgm:pt>
    <dgm:pt modelId="{0EBD000B-CA6E-44F0-9D8C-B1A7EB7A5E54}" type="parTrans" cxnId="{0A5D0D0F-2A46-43CD-B798-F9C16DCCA28B}">
      <dgm:prSet/>
      <dgm:spPr/>
      <dgm:t>
        <a:bodyPr/>
        <a:lstStyle/>
        <a:p>
          <a:endParaRPr lang="ru-RU" sz="2400"/>
        </a:p>
      </dgm:t>
    </dgm:pt>
    <dgm:pt modelId="{B6CF9578-41D7-4760-BDDA-DDA168A272AE}" type="sibTrans" cxnId="{0A5D0D0F-2A46-43CD-B798-F9C16DCCA28B}">
      <dgm:prSet/>
      <dgm:spPr/>
      <dgm:t>
        <a:bodyPr/>
        <a:lstStyle/>
        <a:p>
          <a:endParaRPr lang="ru-RU" sz="2400"/>
        </a:p>
      </dgm:t>
    </dgm:pt>
    <dgm:pt modelId="{B2948B4E-25FB-430F-8261-902705AB6E01}">
      <dgm:prSet phldrT="[Текст]" custT="1"/>
      <dgm:spPr/>
      <dgm:t>
        <a:bodyPr/>
        <a:lstStyle/>
        <a:p>
          <a:r>
            <a:rPr lang="ru-RU" sz="1800" b="1" dirty="0"/>
            <a:t>Анкеты и интервью для всех участников ОП по вопросам </a:t>
          </a:r>
          <a:r>
            <a:rPr lang="ru-RU" sz="1800" b="1" dirty="0" smtClean="0"/>
            <a:t>удовлетворенности </a:t>
          </a:r>
          <a:r>
            <a:rPr lang="ru-RU" sz="1800" b="1" dirty="0"/>
            <a:t>ВД</a:t>
          </a:r>
        </a:p>
      </dgm:t>
    </dgm:pt>
    <dgm:pt modelId="{46F2F613-0309-4789-A33E-25132C2BB233}" type="parTrans" cxnId="{EFA3AF30-ACA0-4AE2-907F-928EFF0420D9}">
      <dgm:prSet/>
      <dgm:spPr/>
      <dgm:t>
        <a:bodyPr/>
        <a:lstStyle/>
        <a:p>
          <a:endParaRPr lang="ru-RU" sz="2400"/>
        </a:p>
      </dgm:t>
    </dgm:pt>
    <dgm:pt modelId="{FAE2FA84-BB8D-4ECD-A91E-5824E0C3BFE6}" type="sibTrans" cxnId="{EFA3AF30-ACA0-4AE2-907F-928EFF0420D9}">
      <dgm:prSet/>
      <dgm:spPr/>
      <dgm:t>
        <a:bodyPr/>
        <a:lstStyle/>
        <a:p>
          <a:endParaRPr lang="ru-RU" sz="2400"/>
        </a:p>
      </dgm:t>
    </dgm:pt>
    <dgm:pt modelId="{5347D22E-6986-4A07-A6D9-B5B2BE72C175}" type="pres">
      <dgm:prSet presAssocID="{205AD562-0589-4C51-AD9E-97610170BD8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9C293D9-02FD-4273-9B05-6EC0DF558554}" type="pres">
      <dgm:prSet presAssocID="{205AD562-0589-4C51-AD9E-97610170BD85}" presName="pyramid" presStyleLbl="node1" presStyleIdx="0" presStyleCnt="1"/>
      <dgm:spPr/>
    </dgm:pt>
    <dgm:pt modelId="{704A3EE8-32F6-4C76-8C9D-5091B103215B}" type="pres">
      <dgm:prSet presAssocID="{205AD562-0589-4C51-AD9E-97610170BD85}" presName="theList" presStyleCnt="0"/>
      <dgm:spPr/>
    </dgm:pt>
    <dgm:pt modelId="{2E722E87-22E6-4530-AEAC-452174A00B01}" type="pres">
      <dgm:prSet presAssocID="{BA8F87CE-FEB3-4B02-9439-FFC724E0EFA8}" presName="aNode" presStyleLbl="fgAcc1" presStyleIdx="0" presStyleCnt="3" custScaleX="140198" custScaleY="153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2EE82-1C12-4C13-AC50-BB71A6E62C66}" type="pres">
      <dgm:prSet presAssocID="{BA8F87CE-FEB3-4B02-9439-FFC724E0EFA8}" presName="aSpace" presStyleCnt="0"/>
      <dgm:spPr/>
    </dgm:pt>
    <dgm:pt modelId="{59F663E1-7E46-4C80-B5F9-C453C715B284}" type="pres">
      <dgm:prSet presAssocID="{C9AB2449-0CB9-429B-991F-3DF5BAFBB0D2}" presName="aNode" presStyleLbl="fgAcc1" presStyleIdx="1" presStyleCnt="3" custScaleX="147607" custScaleY="138526" custLinFactNeighborX="-457" custLinFactNeighborY="2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EBCA1-D5C0-4FB4-ACD5-3787BE04F79A}" type="pres">
      <dgm:prSet presAssocID="{C9AB2449-0CB9-429B-991F-3DF5BAFBB0D2}" presName="aSpace" presStyleCnt="0"/>
      <dgm:spPr/>
    </dgm:pt>
    <dgm:pt modelId="{BDED3272-CB01-4BC7-A624-2202E97D5CEF}" type="pres">
      <dgm:prSet presAssocID="{B2948B4E-25FB-430F-8261-902705AB6E01}" presName="aNode" presStyleLbl="fgAcc1" presStyleIdx="2" presStyleCnt="3" custScaleX="149274" custScaleY="133697" custLinFactNeighborX="916" custLinFactNeighborY="4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6658F-DB10-47FE-870C-42EBE3459C75}" type="pres">
      <dgm:prSet presAssocID="{B2948B4E-25FB-430F-8261-902705AB6E01}" presName="aSpace" presStyleCnt="0"/>
      <dgm:spPr/>
    </dgm:pt>
  </dgm:ptLst>
  <dgm:cxnLst>
    <dgm:cxn modelId="{FF6567B1-CDFA-42D5-8938-1DC9E937B48D}" srcId="{205AD562-0589-4C51-AD9E-97610170BD85}" destId="{BA8F87CE-FEB3-4B02-9439-FFC724E0EFA8}" srcOrd="0" destOrd="0" parTransId="{0E014F41-7222-43AC-A087-8C196DC75132}" sibTransId="{C0E87942-23A0-4F40-9220-BADC73489373}"/>
    <dgm:cxn modelId="{EFA3AF30-ACA0-4AE2-907F-928EFF0420D9}" srcId="{205AD562-0589-4C51-AD9E-97610170BD85}" destId="{B2948B4E-25FB-430F-8261-902705AB6E01}" srcOrd="2" destOrd="0" parTransId="{46F2F613-0309-4789-A33E-25132C2BB233}" sibTransId="{FAE2FA84-BB8D-4ECD-A91E-5824E0C3BFE6}"/>
    <dgm:cxn modelId="{8DAAD08F-60EE-4BAD-9492-B42F2120ADBA}" type="presOf" srcId="{BA8F87CE-FEB3-4B02-9439-FFC724E0EFA8}" destId="{2E722E87-22E6-4530-AEAC-452174A00B01}" srcOrd="0" destOrd="0" presId="urn:microsoft.com/office/officeart/2005/8/layout/pyramid2"/>
    <dgm:cxn modelId="{0A5D0D0F-2A46-43CD-B798-F9C16DCCA28B}" srcId="{205AD562-0589-4C51-AD9E-97610170BD85}" destId="{C9AB2449-0CB9-429B-991F-3DF5BAFBB0D2}" srcOrd="1" destOrd="0" parTransId="{0EBD000B-CA6E-44F0-9D8C-B1A7EB7A5E54}" sibTransId="{B6CF9578-41D7-4760-BDDA-DDA168A272AE}"/>
    <dgm:cxn modelId="{D2FD95F3-44B7-4631-A7A7-D8AD1CBE992C}" type="presOf" srcId="{205AD562-0589-4C51-AD9E-97610170BD85}" destId="{5347D22E-6986-4A07-A6D9-B5B2BE72C175}" srcOrd="0" destOrd="0" presId="urn:microsoft.com/office/officeart/2005/8/layout/pyramid2"/>
    <dgm:cxn modelId="{5340907F-3CFC-4723-A8A9-8610B74CC286}" type="presOf" srcId="{C9AB2449-0CB9-429B-991F-3DF5BAFBB0D2}" destId="{59F663E1-7E46-4C80-B5F9-C453C715B284}" srcOrd="0" destOrd="0" presId="urn:microsoft.com/office/officeart/2005/8/layout/pyramid2"/>
    <dgm:cxn modelId="{07B5CD2F-E9DB-4598-9254-D10792592C28}" type="presOf" srcId="{B2948B4E-25FB-430F-8261-902705AB6E01}" destId="{BDED3272-CB01-4BC7-A624-2202E97D5CEF}" srcOrd="0" destOrd="0" presId="urn:microsoft.com/office/officeart/2005/8/layout/pyramid2"/>
    <dgm:cxn modelId="{D7779102-29C6-4FDA-BDA3-F188755BBE69}" type="presParOf" srcId="{5347D22E-6986-4A07-A6D9-B5B2BE72C175}" destId="{39C293D9-02FD-4273-9B05-6EC0DF558554}" srcOrd="0" destOrd="0" presId="urn:microsoft.com/office/officeart/2005/8/layout/pyramid2"/>
    <dgm:cxn modelId="{0D5ABBAD-9A75-41EC-97C7-2B282EF5F7CC}" type="presParOf" srcId="{5347D22E-6986-4A07-A6D9-B5B2BE72C175}" destId="{704A3EE8-32F6-4C76-8C9D-5091B103215B}" srcOrd="1" destOrd="0" presId="urn:microsoft.com/office/officeart/2005/8/layout/pyramid2"/>
    <dgm:cxn modelId="{2958561D-A502-4EFB-8A8C-27EB143D6D1A}" type="presParOf" srcId="{704A3EE8-32F6-4C76-8C9D-5091B103215B}" destId="{2E722E87-22E6-4530-AEAC-452174A00B01}" srcOrd="0" destOrd="0" presId="urn:microsoft.com/office/officeart/2005/8/layout/pyramid2"/>
    <dgm:cxn modelId="{462CE63F-87F7-49E2-B93B-7CBBC0B63205}" type="presParOf" srcId="{704A3EE8-32F6-4C76-8C9D-5091B103215B}" destId="{13F2EE82-1C12-4C13-AC50-BB71A6E62C66}" srcOrd="1" destOrd="0" presId="urn:microsoft.com/office/officeart/2005/8/layout/pyramid2"/>
    <dgm:cxn modelId="{AB8F831A-274C-47BA-9261-663122660B7D}" type="presParOf" srcId="{704A3EE8-32F6-4C76-8C9D-5091B103215B}" destId="{59F663E1-7E46-4C80-B5F9-C453C715B284}" srcOrd="2" destOrd="0" presId="urn:microsoft.com/office/officeart/2005/8/layout/pyramid2"/>
    <dgm:cxn modelId="{14B7D05D-95D8-429D-89D1-49E02E1649AF}" type="presParOf" srcId="{704A3EE8-32F6-4C76-8C9D-5091B103215B}" destId="{682EBCA1-D5C0-4FB4-ACD5-3787BE04F79A}" srcOrd="3" destOrd="0" presId="urn:microsoft.com/office/officeart/2005/8/layout/pyramid2"/>
    <dgm:cxn modelId="{929F0600-C671-4C12-AA4E-E976412B36B8}" type="presParOf" srcId="{704A3EE8-32F6-4C76-8C9D-5091B103215B}" destId="{BDED3272-CB01-4BC7-A624-2202E97D5CEF}" srcOrd="4" destOrd="0" presId="urn:microsoft.com/office/officeart/2005/8/layout/pyramid2"/>
    <dgm:cxn modelId="{EC82F5E5-9538-4EAF-8977-974C1668457E}" type="presParOf" srcId="{704A3EE8-32F6-4C76-8C9D-5091B103215B}" destId="{00C6658F-DB10-47FE-870C-42EBE3459C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B0345-F7B1-4BA6-B1F0-ADDFD513EFC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5718E-BAFA-413E-8DB8-42FC6C8843D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Педагогов школы  </a:t>
          </a:r>
          <a:endParaRPr lang="ru-RU" dirty="0"/>
        </a:p>
      </dgm:t>
    </dgm:pt>
    <dgm:pt modelId="{1A3EDFAC-3C6F-4A40-BFE4-DC43B29FB148}" type="parTrans" cxnId="{5CF8D5A6-4BB4-4963-B4F6-62060AEA4EFA}">
      <dgm:prSet/>
      <dgm:spPr/>
      <dgm:t>
        <a:bodyPr/>
        <a:lstStyle/>
        <a:p>
          <a:endParaRPr lang="ru-RU"/>
        </a:p>
      </dgm:t>
    </dgm:pt>
    <dgm:pt modelId="{0B653738-E42F-4897-87D3-15BEF6996B57}" type="sibTrans" cxnId="{5CF8D5A6-4BB4-4963-B4F6-62060AEA4EFA}">
      <dgm:prSet/>
      <dgm:spPr/>
      <dgm:t>
        <a:bodyPr/>
        <a:lstStyle/>
        <a:p>
          <a:endParaRPr lang="ru-RU"/>
        </a:p>
      </dgm:t>
    </dgm:pt>
    <dgm:pt modelId="{FC7FCC3B-7C54-41A3-A0BD-5D48B5809239}">
      <dgm:prSet phldrT="[Текст]"/>
      <dgm:spPr/>
      <dgm:t>
        <a:bodyPr/>
        <a:lstStyle/>
        <a:p>
          <a:r>
            <a:rPr lang="ru-RU" dirty="0" smtClean="0"/>
            <a:t>Выявление трудностей, связанных с проведением занятий</a:t>
          </a:r>
          <a:endParaRPr lang="ru-RU" dirty="0"/>
        </a:p>
      </dgm:t>
    </dgm:pt>
    <dgm:pt modelId="{C0A7E826-7C7B-4304-A34D-22EDA9265177}" type="parTrans" cxnId="{E20AD87A-BF20-4041-886D-A58844E8A372}">
      <dgm:prSet/>
      <dgm:spPr/>
      <dgm:t>
        <a:bodyPr/>
        <a:lstStyle/>
        <a:p>
          <a:endParaRPr lang="ru-RU"/>
        </a:p>
      </dgm:t>
    </dgm:pt>
    <dgm:pt modelId="{AB93A740-72B1-4BA7-9029-30866358A20B}" type="sibTrans" cxnId="{E20AD87A-BF20-4041-886D-A58844E8A372}">
      <dgm:prSet/>
      <dgm:spPr/>
      <dgm:t>
        <a:bodyPr/>
        <a:lstStyle/>
        <a:p>
          <a:endParaRPr lang="ru-RU"/>
        </a:p>
      </dgm:t>
    </dgm:pt>
    <dgm:pt modelId="{BD756235-EFCA-43BB-A374-1E9277132C9F}">
      <dgm:prSet phldrT="[Текст]"/>
      <dgm:spPr/>
      <dgm:t>
        <a:bodyPr/>
        <a:lstStyle/>
        <a:p>
          <a:r>
            <a:rPr lang="ru-RU" dirty="0" smtClean="0"/>
            <a:t>Удовлетворенность деятельностью</a:t>
          </a:r>
          <a:endParaRPr lang="ru-RU" dirty="0"/>
        </a:p>
      </dgm:t>
    </dgm:pt>
    <dgm:pt modelId="{413CA1ED-7343-4E99-9B27-C554B3AC8BBA}" type="parTrans" cxnId="{3179B193-6F84-4513-9BCD-7091F2B753C8}">
      <dgm:prSet/>
      <dgm:spPr/>
      <dgm:t>
        <a:bodyPr/>
        <a:lstStyle/>
        <a:p>
          <a:endParaRPr lang="ru-RU"/>
        </a:p>
      </dgm:t>
    </dgm:pt>
    <dgm:pt modelId="{B694A9E8-ED17-4CA4-A65F-43E01C28FE60}" type="sibTrans" cxnId="{3179B193-6F84-4513-9BCD-7091F2B753C8}">
      <dgm:prSet/>
      <dgm:spPr/>
      <dgm:t>
        <a:bodyPr/>
        <a:lstStyle/>
        <a:p>
          <a:endParaRPr lang="ru-RU"/>
        </a:p>
      </dgm:t>
    </dgm:pt>
    <dgm:pt modelId="{30CE91CC-BE25-470D-8B6F-1F0051155D71}">
      <dgm:prSet phldrT="[Текст]"/>
      <dgm:spPr/>
      <dgm:t>
        <a:bodyPr/>
        <a:lstStyle/>
        <a:p>
          <a:r>
            <a:rPr lang="ru-RU" dirty="0" smtClean="0"/>
            <a:t>Родителей обучающихся</a:t>
          </a:r>
          <a:endParaRPr lang="ru-RU" dirty="0"/>
        </a:p>
      </dgm:t>
    </dgm:pt>
    <dgm:pt modelId="{CDC7BB0D-DB41-42FA-B3FB-E06B62138D48}" type="parTrans" cxnId="{2B4173EB-0F04-4F5D-9E84-0425287B5758}">
      <dgm:prSet/>
      <dgm:spPr/>
      <dgm:t>
        <a:bodyPr/>
        <a:lstStyle/>
        <a:p>
          <a:endParaRPr lang="ru-RU"/>
        </a:p>
      </dgm:t>
    </dgm:pt>
    <dgm:pt modelId="{1C2B8E46-D2BF-4AED-9900-8D7D4E76C56B}" type="sibTrans" cxnId="{2B4173EB-0F04-4F5D-9E84-0425287B5758}">
      <dgm:prSet/>
      <dgm:spPr/>
      <dgm:t>
        <a:bodyPr/>
        <a:lstStyle/>
        <a:p>
          <a:endParaRPr lang="ru-RU"/>
        </a:p>
      </dgm:t>
    </dgm:pt>
    <dgm:pt modelId="{8BEE4F4A-2996-4F2C-AB0C-6C9B98B9E9C0}">
      <dgm:prSet phldrT="[Текст]"/>
      <dgm:spPr/>
      <dgm:t>
        <a:bodyPr/>
        <a:lstStyle/>
        <a:p>
          <a:r>
            <a:rPr lang="ru-RU" dirty="0" smtClean="0"/>
            <a:t>По выбору направлений внеурочной деятельности</a:t>
          </a:r>
          <a:endParaRPr lang="ru-RU" dirty="0"/>
        </a:p>
      </dgm:t>
    </dgm:pt>
    <dgm:pt modelId="{200C487F-BB18-4602-BF1A-BBCE6FD709E8}" type="parTrans" cxnId="{960D4C16-3D72-401E-867F-A8041D3629A0}">
      <dgm:prSet/>
      <dgm:spPr/>
      <dgm:t>
        <a:bodyPr/>
        <a:lstStyle/>
        <a:p>
          <a:endParaRPr lang="ru-RU"/>
        </a:p>
      </dgm:t>
    </dgm:pt>
    <dgm:pt modelId="{7D6321A6-4983-48F2-B908-79AB60688261}" type="sibTrans" cxnId="{960D4C16-3D72-401E-867F-A8041D3629A0}">
      <dgm:prSet/>
      <dgm:spPr/>
      <dgm:t>
        <a:bodyPr/>
        <a:lstStyle/>
        <a:p>
          <a:endParaRPr lang="ru-RU"/>
        </a:p>
      </dgm:t>
    </dgm:pt>
    <dgm:pt modelId="{F1E3458C-7B03-495C-9E6D-65F003BB2AC0}">
      <dgm:prSet phldrT="[Текст]"/>
      <dgm:spPr/>
      <dgm:t>
        <a:bodyPr/>
        <a:lstStyle/>
        <a:p>
          <a:r>
            <a:rPr lang="ru-RU" dirty="0" smtClean="0"/>
            <a:t>Удовлетворенностью деятельностью</a:t>
          </a:r>
          <a:endParaRPr lang="ru-RU" dirty="0"/>
        </a:p>
      </dgm:t>
    </dgm:pt>
    <dgm:pt modelId="{D0452932-DED3-4EEC-B387-52D27FE469AB}" type="parTrans" cxnId="{0CE0B489-66AF-45B7-B42A-C4AB4624F965}">
      <dgm:prSet/>
      <dgm:spPr/>
      <dgm:t>
        <a:bodyPr/>
        <a:lstStyle/>
        <a:p>
          <a:endParaRPr lang="ru-RU"/>
        </a:p>
      </dgm:t>
    </dgm:pt>
    <dgm:pt modelId="{672BBA15-2BF4-43FD-91C8-2BC7C36E9002}" type="sibTrans" cxnId="{0CE0B489-66AF-45B7-B42A-C4AB4624F965}">
      <dgm:prSet/>
      <dgm:spPr/>
      <dgm:t>
        <a:bodyPr/>
        <a:lstStyle/>
        <a:p>
          <a:endParaRPr lang="ru-RU"/>
        </a:p>
      </dgm:t>
    </dgm:pt>
    <dgm:pt modelId="{8E8E7053-B9E8-4BB2-A100-DB71FFA5AF13}">
      <dgm:prSet phldrT="[Текст]"/>
      <dgm:spPr/>
      <dgm:t>
        <a:bodyPr/>
        <a:lstStyle/>
        <a:p>
          <a:r>
            <a:rPr lang="ru-RU" dirty="0" smtClean="0"/>
            <a:t>Обучающихся  1-6 класс</a:t>
          </a:r>
          <a:endParaRPr lang="ru-RU" dirty="0"/>
        </a:p>
      </dgm:t>
    </dgm:pt>
    <dgm:pt modelId="{B95DA828-E415-42A7-89CE-FF3E5D816C5A}" type="parTrans" cxnId="{B3CC652E-0ADF-4FE0-8C31-EE0AE6E65917}">
      <dgm:prSet/>
      <dgm:spPr/>
      <dgm:t>
        <a:bodyPr/>
        <a:lstStyle/>
        <a:p>
          <a:endParaRPr lang="ru-RU"/>
        </a:p>
      </dgm:t>
    </dgm:pt>
    <dgm:pt modelId="{24DEEAD3-9A3F-45D6-A8D5-AA2BE8D79C47}" type="sibTrans" cxnId="{B3CC652E-0ADF-4FE0-8C31-EE0AE6E65917}">
      <dgm:prSet/>
      <dgm:spPr/>
      <dgm:t>
        <a:bodyPr/>
        <a:lstStyle/>
        <a:p>
          <a:endParaRPr lang="ru-RU"/>
        </a:p>
      </dgm:t>
    </dgm:pt>
    <dgm:pt modelId="{ABBC713E-2027-4B12-A5D9-41C5D793FEC7}">
      <dgm:prSet phldrT="[Текст]"/>
      <dgm:spPr/>
      <dgm:t>
        <a:bodyPr/>
        <a:lstStyle/>
        <a:p>
          <a:r>
            <a:rPr lang="ru-RU" dirty="0" smtClean="0"/>
            <a:t>Интересы и потребности направлений ВД</a:t>
          </a:r>
          <a:endParaRPr lang="ru-RU" dirty="0"/>
        </a:p>
      </dgm:t>
    </dgm:pt>
    <dgm:pt modelId="{67210EDE-DE76-417B-9CA1-60BC2AA40214}" type="parTrans" cxnId="{4908538B-6959-4960-AB94-B3D89001542C}">
      <dgm:prSet/>
      <dgm:spPr/>
      <dgm:t>
        <a:bodyPr/>
        <a:lstStyle/>
        <a:p>
          <a:endParaRPr lang="ru-RU"/>
        </a:p>
      </dgm:t>
    </dgm:pt>
    <dgm:pt modelId="{C17CD028-7FBA-40A1-9B78-E72F3173B310}" type="sibTrans" cxnId="{4908538B-6959-4960-AB94-B3D89001542C}">
      <dgm:prSet/>
      <dgm:spPr/>
      <dgm:t>
        <a:bodyPr/>
        <a:lstStyle/>
        <a:p>
          <a:endParaRPr lang="ru-RU"/>
        </a:p>
      </dgm:t>
    </dgm:pt>
    <dgm:pt modelId="{EBC860B3-1ED2-4ED1-ADEA-248C0E15CE3C}">
      <dgm:prSet phldrT="[Текст]"/>
      <dgm:spPr/>
      <dgm:t>
        <a:bodyPr/>
        <a:lstStyle/>
        <a:p>
          <a:r>
            <a:rPr lang="ru-RU" dirty="0" smtClean="0"/>
            <a:t>Удовлетворенность ВД</a:t>
          </a:r>
          <a:endParaRPr lang="ru-RU" dirty="0"/>
        </a:p>
      </dgm:t>
    </dgm:pt>
    <dgm:pt modelId="{41FDA163-22FA-4686-9F1F-B4FF09BF3FE5}" type="parTrans" cxnId="{29A70C91-12C1-43D0-A146-A346ADBDD7B2}">
      <dgm:prSet/>
      <dgm:spPr/>
      <dgm:t>
        <a:bodyPr/>
        <a:lstStyle/>
        <a:p>
          <a:endParaRPr lang="ru-RU"/>
        </a:p>
      </dgm:t>
    </dgm:pt>
    <dgm:pt modelId="{12D59467-C20A-4FE4-9498-119F72C3E39F}" type="sibTrans" cxnId="{29A70C91-12C1-43D0-A146-A346ADBDD7B2}">
      <dgm:prSet/>
      <dgm:spPr/>
      <dgm:t>
        <a:bodyPr/>
        <a:lstStyle/>
        <a:p>
          <a:endParaRPr lang="ru-RU"/>
        </a:p>
      </dgm:t>
    </dgm:pt>
    <dgm:pt modelId="{8700347E-6674-43FD-9585-2243AC70F52A}" type="pres">
      <dgm:prSet presAssocID="{9E4B0345-F7B1-4BA6-B1F0-ADDFD513EF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AD5BE-E8EC-4158-8CEB-5D857A50BEF1}" type="pres">
      <dgm:prSet presAssocID="{4735718E-BAFA-413E-8DB8-42FC6C8843D9}" presName="comp" presStyleCnt="0"/>
      <dgm:spPr/>
    </dgm:pt>
    <dgm:pt modelId="{45137111-56CC-4611-A37A-B8940E1B69E2}" type="pres">
      <dgm:prSet presAssocID="{4735718E-BAFA-413E-8DB8-42FC6C8843D9}" presName="box" presStyleLbl="node1" presStyleIdx="0" presStyleCnt="3"/>
      <dgm:spPr/>
      <dgm:t>
        <a:bodyPr/>
        <a:lstStyle/>
        <a:p>
          <a:endParaRPr lang="ru-RU"/>
        </a:p>
      </dgm:t>
    </dgm:pt>
    <dgm:pt modelId="{CFCCF4BD-AFDF-4249-8C75-8C20E411AE40}" type="pres">
      <dgm:prSet presAssocID="{4735718E-BAFA-413E-8DB8-42FC6C8843D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0BCF7-4C25-4FBC-8337-664710FD5724}" type="pres">
      <dgm:prSet presAssocID="{4735718E-BAFA-413E-8DB8-42FC6C8843D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501C-C189-46F7-8E92-5E1BC519DCE2}" type="pres">
      <dgm:prSet presAssocID="{0B653738-E42F-4897-87D3-15BEF6996B57}" presName="spacer" presStyleCnt="0"/>
      <dgm:spPr/>
    </dgm:pt>
    <dgm:pt modelId="{323B30A2-3FCF-41A7-9326-A1E395BE1CF5}" type="pres">
      <dgm:prSet presAssocID="{30CE91CC-BE25-470D-8B6F-1F0051155D71}" presName="comp" presStyleCnt="0"/>
      <dgm:spPr/>
    </dgm:pt>
    <dgm:pt modelId="{246B4B9B-071C-4DA1-95AE-3FFEA670702C}" type="pres">
      <dgm:prSet presAssocID="{30CE91CC-BE25-470D-8B6F-1F0051155D71}" presName="box" presStyleLbl="node1" presStyleIdx="1" presStyleCnt="3"/>
      <dgm:spPr/>
      <dgm:t>
        <a:bodyPr/>
        <a:lstStyle/>
        <a:p>
          <a:endParaRPr lang="ru-RU"/>
        </a:p>
      </dgm:t>
    </dgm:pt>
    <dgm:pt modelId="{EBFAD283-F762-46DA-9FAF-71A493F5AE00}" type="pres">
      <dgm:prSet presAssocID="{30CE91CC-BE25-470D-8B6F-1F0051155D7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A4F00B-DADE-4876-A408-D625417A615F}" type="pres">
      <dgm:prSet presAssocID="{30CE91CC-BE25-470D-8B6F-1F0051155D7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27E7-4DF8-404E-B468-47FAD85A65D8}" type="pres">
      <dgm:prSet presAssocID="{1C2B8E46-D2BF-4AED-9900-8D7D4E76C56B}" presName="spacer" presStyleCnt="0"/>
      <dgm:spPr/>
    </dgm:pt>
    <dgm:pt modelId="{776D5374-CFF6-4A34-9A3D-168ACCF4EC65}" type="pres">
      <dgm:prSet presAssocID="{8E8E7053-B9E8-4BB2-A100-DB71FFA5AF13}" presName="comp" presStyleCnt="0"/>
      <dgm:spPr/>
    </dgm:pt>
    <dgm:pt modelId="{5156FD0A-F398-46E1-BFA1-95FEAD115F7D}" type="pres">
      <dgm:prSet presAssocID="{8E8E7053-B9E8-4BB2-A100-DB71FFA5AF13}" presName="box" presStyleLbl="node1" presStyleIdx="2" presStyleCnt="3"/>
      <dgm:spPr/>
      <dgm:t>
        <a:bodyPr/>
        <a:lstStyle/>
        <a:p>
          <a:endParaRPr lang="ru-RU"/>
        </a:p>
      </dgm:t>
    </dgm:pt>
    <dgm:pt modelId="{140A87FA-4575-4189-8905-6EA7AA586E2B}" type="pres">
      <dgm:prSet presAssocID="{8E8E7053-B9E8-4BB2-A100-DB71FFA5AF1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96E75E-B537-48DA-BC0C-D79DF884D711}" type="pres">
      <dgm:prSet presAssocID="{8E8E7053-B9E8-4BB2-A100-DB71FFA5AF1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9B193-6F84-4513-9BCD-7091F2B753C8}" srcId="{4735718E-BAFA-413E-8DB8-42FC6C8843D9}" destId="{BD756235-EFCA-43BB-A374-1E9277132C9F}" srcOrd="1" destOrd="0" parTransId="{413CA1ED-7343-4E99-9B27-C554B3AC8BBA}" sibTransId="{B694A9E8-ED17-4CA4-A65F-43E01C28FE60}"/>
    <dgm:cxn modelId="{86406767-A917-4A93-ADED-61710FC8F353}" type="presOf" srcId="{4735718E-BAFA-413E-8DB8-42FC6C8843D9}" destId="{45137111-56CC-4611-A37A-B8940E1B69E2}" srcOrd="0" destOrd="0" presId="urn:microsoft.com/office/officeart/2005/8/layout/vList4"/>
    <dgm:cxn modelId="{2B4173EB-0F04-4F5D-9E84-0425287B5758}" srcId="{9E4B0345-F7B1-4BA6-B1F0-ADDFD513EFC1}" destId="{30CE91CC-BE25-470D-8B6F-1F0051155D71}" srcOrd="1" destOrd="0" parTransId="{CDC7BB0D-DB41-42FA-B3FB-E06B62138D48}" sibTransId="{1C2B8E46-D2BF-4AED-9900-8D7D4E76C56B}"/>
    <dgm:cxn modelId="{3C7E7F64-F323-40D0-840D-9FC966E042C8}" type="presOf" srcId="{EBC860B3-1ED2-4ED1-ADEA-248C0E15CE3C}" destId="{4496E75E-B537-48DA-BC0C-D79DF884D711}" srcOrd="1" destOrd="2" presId="urn:microsoft.com/office/officeart/2005/8/layout/vList4"/>
    <dgm:cxn modelId="{B3CC652E-0ADF-4FE0-8C31-EE0AE6E65917}" srcId="{9E4B0345-F7B1-4BA6-B1F0-ADDFD513EFC1}" destId="{8E8E7053-B9E8-4BB2-A100-DB71FFA5AF13}" srcOrd="2" destOrd="0" parTransId="{B95DA828-E415-42A7-89CE-FF3E5D816C5A}" sibTransId="{24DEEAD3-9A3F-45D6-A8D5-AA2BE8D79C47}"/>
    <dgm:cxn modelId="{6BEE80C3-5860-48C4-AF5B-AE9BC86868F1}" type="presOf" srcId="{BD756235-EFCA-43BB-A374-1E9277132C9F}" destId="{45137111-56CC-4611-A37A-B8940E1B69E2}" srcOrd="0" destOrd="2" presId="urn:microsoft.com/office/officeart/2005/8/layout/vList4"/>
    <dgm:cxn modelId="{E20AD87A-BF20-4041-886D-A58844E8A372}" srcId="{4735718E-BAFA-413E-8DB8-42FC6C8843D9}" destId="{FC7FCC3B-7C54-41A3-A0BD-5D48B5809239}" srcOrd="0" destOrd="0" parTransId="{C0A7E826-7C7B-4304-A34D-22EDA9265177}" sibTransId="{AB93A740-72B1-4BA7-9029-30866358A20B}"/>
    <dgm:cxn modelId="{0CE0B489-66AF-45B7-B42A-C4AB4624F965}" srcId="{30CE91CC-BE25-470D-8B6F-1F0051155D71}" destId="{F1E3458C-7B03-495C-9E6D-65F003BB2AC0}" srcOrd="1" destOrd="0" parTransId="{D0452932-DED3-4EEC-B387-52D27FE469AB}" sibTransId="{672BBA15-2BF4-43FD-91C8-2BC7C36E9002}"/>
    <dgm:cxn modelId="{D4D1FB41-0DA2-4521-8D70-5E11A42FE9A4}" type="presOf" srcId="{F1E3458C-7B03-495C-9E6D-65F003BB2AC0}" destId="{246B4B9B-071C-4DA1-95AE-3FFEA670702C}" srcOrd="0" destOrd="2" presId="urn:microsoft.com/office/officeart/2005/8/layout/vList4"/>
    <dgm:cxn modelId="{960D4C16-3D72-401E-867F-A8041D3629A0}" srcId="{30CE91CC-BE25-470D-8B6F-1F0051155D71}" destId="{8BEE4F4A-2996-4F2C-AB0C-6C9B98B9E9C0}" srcOrd="0" destOrd="0" parTransId="{200C487F-BB18-4602-BF1A-BBCE6FD709E8}" sibTransId="{7D6321A6-4983-48F2-B908-79AB60688261}"/>
    <dgm:cxn modelId="{12C07E37-162E-4329-ADB7-7CF0C86B6D0D}" type="presOf" srcId="{9E4B0345-F7B1-4BA6-B1F0-ADDFD513EFC1}" destId="{8700347E-6674-43FD-9585-2243AC70F52A}" srcOrd="0" destOrd="0" presId="urn:microsoft.com/office/officeart/2005/8/layout/vList4"/>
    <dgm:cxn modelId="{B68C5D5F-C6B6-405E-87AE-A5CCA20154CE}" type="presOf" srcId="{EBC860B3-1ED2-4ED1-ADEA-248C0E15CE3C}" destId="{5156FD0A-F398-46E1-BFA1-95FEAD115F7D}" srcOrd="0" destOrd="2" presId="urn:microsoft.com/office/officeart/2005/8/layout/vList4"/>
    <dgm:cxn modelId="{F6343B88-804F-4549-9F52-BAAB52B7114E}" type="presOf" srcId="{FC7FCC3B-7C54-41A3-A0BD-5D48B5809239}" destId="{45137111-56CC-4611-A37A-B8940E1B69E2}" srcOrd="0" destOrd="1" presId="urn:microsoft.com/office/officeart/2005/8/layout/vList4"/>
    <dgm:cxn modelId="{368B869B-CA48-4240-A397-656396B4FAED}" type="presOf" srcId="{8E8E7053-B9E8-4BB2-A100-DB71FFA5AF13}" destId="{5156FD0A-F398-46E1-BFA1-95FEAD115F7D}" srcOrd="0" destOrd="0" presId="urn:microsoft.com/office/officeart/2005/8/layout/vList4"/>
    <dgm:cxn modelId="{DF8AC979-2471-4304-A521-98918C3664EE}" type="presOf" srcId="{ABBC713E-2027-4B12-A5D9-41C5D793FEC7}" destId="{5156FD0A-F398-46E1-BFA1-95FEAD115F7D}" srcOrd="0" destOrd="1" presId="urn:microsoft.com/office/officeart/2005/8/layout/vList4"/>
    <dgm:cxn modelId="{4908538B-6959-4960-AB94-B3D89001542C}" srcId="{8E8E7053-B9E8-4BB2-A100-DB71FFA5AF13}" destId="{ABBC713E-2027-4B12-A5D9-41C5D793FEC7}" srcOrd="0" destOrd="0" parTransId="{67210EDE-DE76-417B-9CA1-60BC2AA40214}" sibTransId="{C17CD028-7FBA-40A1-9B78-E72F3173B310}"/>
    <dgm:cxn modelId="{746AEC60-7EB3-4009-8081-F58FC28077C0}" type="presOf" srcId="{8BEE4F4A-2996-4F2C-AB0C-6C9B98B9E9C0}" destId="{246B4B9B-071C-4DA1-95AE-3FFEA670702C}" srcOrd="0" destOrd="1" presId="urn:microsoft.com/office/officeart/2005/8/layout/vList4"/>
    <dgm:cxn modelId="{0DE5F962-05A3-4954-A6F5-206526187B46}" type="presOf" srcId="{30CE91CC-BE25-470D-8B6F-1F0051155D71}" destId="{F2A4F00B-DADE-4876-A408-D625417A615F}" srcOrd="1" destOrd="0" presId="urn:microsoft.com/office/officeart/2005/8/layout/vList4"/>
    <dgm:cxn modelId="{4DE56849-2B26-4AD3-97A7-C3E6651E9AF2}" type="presOf" srcId="{ABBC713E-2027-4B12-A5D9-41C5D793FEC7}" destId="{4496E75E-B537-48DA-BC0C-D79DF884D711}" srcOrd="1" destOrd="1" presId="urn:microsoft.com/office/officeart/2005/8/layout/vList4"/>
    <dgm:cxn modelId="{5CF8D5A6-4BB4-4963-B4F6-62060AEA4EFA}" srcId="{9E4B0345-F7B1-4BA6-B1F0-ADDFD513EFC1}" destId="{4735718E-BAFA-413E-8DB8-42FC6C8843D9}" srcOrd="0" destOrd="0" parTransId="{1A3EDFAC-3C6F-4A40-BFE4-DC43B29FB148}" sibTransId="{0B653738-E42F-4897-87D3-15BEF6996B57}"/>
    <dgm:cxn modelId="{29A70C91-12C1-43D0-A146-A346ADBDD7B2}" srcId="{8E8E7053-B9E8-4BB2-A100-DB71FFA5AF13}" destId="{EBC860B3-1ED2-4ED1-ADEA-248C0E15CE3C}" srcOrd="1" destOrd="0" parTransId="{41FDA163-22FA-4686-9F1F-B4FF09BF3FE5}" sibTransId="{12D59467-C20A-4FE4-9498-119F72C3E39F}"/>
    <dgm:cxn modelId="{06BB127A-AC6D-482E-819C-F791B58EBFDD}" type="presOf" srcId="{30CE91CC-BE25-470D-8B6F-1F0051155D71}" destId="{246B4B9B-071C-4DA1-95AE-3FFEA670702C}" srcOrd="0" destOrd="0" presId="urn:microsoft.com/office/officeart/2005/8/layout/vList4"/>
    <dgm:cxn modelId="{5EF2F24C-C6A6-4E90-8780-3A7555B9F507}" type="presOf" srcId="{F1E3458C-7B03-495C-9E6D-65F003BB2AC0}" destId="{F2A4F00B-DADE-4876-A408-D625417A615F}" srcOrd="1" destOrd="2" presId="urn:microsoft.com/office/officeart/2005/8/layout/vList4"/>
    <dgm:cxn modelId="{959DE481-1A8D-475A-A218-A87C1F48D49C}" type="presOf" srcId="{FC7FCC3B-7C54-41A3-A0BD-5D48B5809239}" destId="{6270BCF7-4C25-4FBC-8337-664710FD5724}" srcOrd="1" destOrd="1" presId="urn:microsoft.com/office/officeart/2005/8/layout/vList4"/>
    <dgm:cxn modelId="{C408F40F-7259-47C5-A242-D386729AF651}" type="presOf" srcId="{BD756235-EFCA-43BB-A374-1E9277132C9F}" destId="{6270BCF7-4C25-4FBC-8337-664710FD5724}" srcOrd="1" destOrd="2" presId="urn:microsoft.com/office/officeart/2005/8/layout/vList4"/>
    <dgm:cxn modelId="{58C7EC6B-928F-42C3-981F-972F95909CB4}" type="presOf" srcId="{8BEE4F4A-2996-4F2C-AB0C-6C9B98B9E9C0}" destId="{F2A4F00B-DADE-4876-A408-D625417A615F}" srcOrd="1" destOrd="1" presId="urn:microsoft.com/office/officeart/2005/8/layout/vList4"/>
    <dgm:cxn modelId="{456F0BE4-E5F8-4B57-AD15-E5D762C8FE34}" type="presOf" srcId="{8E8E7053-B9E8-4BB2-A100-DB71FFA5AF13}" destId="{4496E75E-B537-48DA-BC0C-D79DF884D711}" srcOrd="1" destOrd="0" presId="urn:microsoft.com/office/officeart/2005/8/layout/vList4"/>
    <dgm:cxn modelId="{BF70A85C-411E-4CB2-A132-08780B49CBE0}" type="presOf" srcId="{4735718E-BAFA-413E-8DB8-42FC6C8843D9}" destId="{6270BCF7-4C25-4FBC-8337-664710FD5724}" srcOrd="1" destOrd="0" presId="urn:microsoft.com/office/officeart/2005/8/layout/vList4"/>
    <dgm:cxn modelId="{AAFB2F04-5D46-4B7C-BBF8-493D2638FE9A}" type="presParOf" srcId="{8700347E-6674-43FD-9585-2243AC70F52A}" destId="{406AD5BE-E8EC-4158-8CEB-5D857A50BEF1}" srcOrd="0" destOrd="0" presId="urn:microsoft.com/office/officeart/2005/8/layout/vList4"/>
    <dgm:cxn modelId="{F53D0A41-3067-4BD4-AB65-196BA1BF04D8}" type="presParOf" srcId="{406AD5BE-E8EC-4158-8CEB-5D857A50BEF1}" destId="{45137111-56CC-4611-A37A-B8940E1B69E2}" srcOrd="0" destOrd="0" presId="urn:microsoft.com/office/officeart/2005/8/layout/vList4"/>
    <dgm:cxn modelId="{667676B5-2F6E-413B-9AC2-CDEE51CA720A}" type="presParOf" srcId="{406AD5BE-E8EC-4158-8CEB-5D857A50BEF1}" destId="{CFCCF4BD-AFDF-4249-8C75-8C20E411AE40}" srcOrd="1" destOrd="0" presId="urn:microsoft.com/office/officeart/2005/8/layout/vList4"/>
    <dgm:cxn modelId="{4E7544D6-FA1B-4BFE-B75B-1D1DD6DA7B50}" type="presParOf" srcId="{406AD5BE-E8EC-4158-8CEB-5D857A50BEF1}" destId="{6270BCF7-4C25-4FBC-8337-664710FD5724}" srcOrd="2" destOrd="0" presId="urn:microsoft.com/office/officeart/2005/8/layout/vList4"/>
    <dgm:cxn modelId="{DCD49B00-AECD-435D-850D-87447B77FC3F}" type="presParOf" srcId="{8700347E-6674-43FD-9585-2243AC70F52A}" destId="{8811501C-C189-46F7-8E92-5E1BC519DCE2}" srcOrd="1" destOrd="0" presId="urn:microsoft.com/office/officeart/2005/8/layout/vList4"/>
    <dgm:cxn modelId="{FDF2B41A-242C-4161-A405-DA5A08D7C5DE}" type="presParOf" srcId="{8700347E-6674-43FD-9585-2243AC70F52A}" destId="{323B30A2-3FCF-41A7-9326-A1E395BE1CF5}" srcOrd="2" destOrd="0" presId="urn:microsoft.com/office/officeart/2005/8/layout/vList4"/>
    <dgm:cxn modelId="{ED42BC1E-EFA9-4C5D-8D7A-AE53AE629324}" type="presParOf" srcId="{323B30A2-3FCF-41A7-9326-A1E395BE1CF5}" destId="{246B4B9B-071C-4DA1-95AE-3FFEA670702C}" srcOrd="0" destOrd="0" presId="urn:microsoft.com/office/officeart/2005/8/layout/vList4"/>
    <dgm:cxn modelId="{B09B6352-C951-43D2-8271-F8237801D7F1}" type="presParOf" srcId="{323B30A2-3FCF-41A7-9326-A1E395BE1CF5}" destId="{EBFAD283-F762-46DA-9FAF-71A493F5AE00}" srcOrd="1" destOrd="0" presId="urn:microsoft.com/office/officeart/2005/8/layout/vList4"/>
    <dgm:cxn modelId="{321C409A-5C4A-4D58-8C27-E75B192CFE9B}" type="presParOf" srcId="{323B30A2-3FCF-41A7-9326-A1E395BE1CF5}" destId="{F2A4F00B-DADE-4876-A408-D625417A615F}" srcOrd="2" destOrd="0" presId="urn:microsoft.com/office/officeart/2005/8/layout/vList4"/>
    <dgm:cxn modelId="{A8E00016-36DA-42F7-B878-AD5BE0C5F4AE}" type="presParOf" srcId="{8700347E-6674-43FD-9585-2243AC70F52A}" destId="{0EEA27E7-4DF8-404E-B468-47FAD85A65D8}" srcOrd="3" destOrd="0" presId="urn:microsoft.com/office/officeart/2005/8/layout/vList4"/>
    <dgm:cxn modelId="{B7DB9BB3-BBAF-4DB3-A6F7-DF7ED252CC80}" type="presParOf" srcId="{8700347E-6674-43FD-9585-2243AC70F52A}" destId="{776D5374-CFF6-4A34-9A3D-168ACCF4EC65}" srcOrd="4" destOrd="0" presId="urn:microsoft.com/office/officeart/2005/8/layout/vList4"/>
    <dgm:cxn modelId="{45EB8054-5CD0-4A41-AB35-65F091466EDF}" type="presParOf" srcId="{776D5374-CFF6-4A34-9A3D-168ACCF4EC65}" destId="{5156FD0A-F398-46E1-BFA1-95FEAD115F7D}" srcOrd="0" destOrd="0" presId="urn:microsoft.com/office/officeart/2005/8/layout/vList4"/>
    <dgm:cxn modelId="{D0182AD6-D41C-43A3-AABE-BD61AD329591}" type="presParOf" srcId="{776D5374-CFF6-4A34-9A3D-168ACCF4EC65}" destId="{140A87FA-4575-4189-8905-6EA7AA586E2B}" srcOrd="1" destOrd="0" presId="urn:microsoft.com/office/officeart/2005/8/layout/vList4"/>
    <dgm:cxn modelId="{66094F3A-6392-4A20-8D7D-FC1A2663017D}" type="presParOf" srcId="{776D5374-CFF6-4A34-9A3D-168ACCF4EC65}" destId="{4496E75E-B537-48DA-BC0C-D79DF884D7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293D9-02FD-4273-9B05-6EC0DF558554}">
      <dsp:nvSpPr>
        <dsp:cNvPr id="0" name=""/>
        <dsp:cNvSpPr/>
      </dsp:nvSpPr>
      <dsp:spPr>
        <a:xfrm>
          <a:off x="548001" y="0"/>
          <a:ext cx="4824536" cy="48245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22E87-22E6-4530-AEAC-452174A00B01}">
      <dsp:nvSpPr>
        <dsp:cNvPr id="0" name=""/>
        <dsp:cNvSpPr/>
      </dsp:nvSpPr>
      <dsp:spPr>
        <a:xfrm>
          <a:off x="2329975" y="483182"/>
          <a:ext cx="4396536" cy="1281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</a:rPr>
            <a:t>Информационные буклеты для родителей обучающихся по различным формам внеурочной работы в школе</a:t>
          </a:r>
        </a:p>
      </dsp:txBody>
      <dsp:txXfrm>
        <a:off x="2329975" y="483182"/>
        <a:ext cx="4396536" cy="1281139"/>
      </dsp:txXfrm>
    </dsp:sp>
    <dsp:sp modelId="{59F663E1-7E46-4C80-B5F9-C453C715B284}">
      <dsp:nvSpPr>
        <dsp:cNvPr id="0" name=""/>
        <dsp:cNvSpPr/>
      </dsp:nvSpPr>
      <dsp:spPr>
        <a:xfrm>
          <a:off x="2199473" y="1889248"/>
          <a:ext cx="4628879" cy="1152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Социально-психологическая тетрадь для мониторинга эффективности внеурочной деятельности</a:t>
          </a:r>
        </a:p>
      </dsp:txBody>
      <dsp:txXfrm>
        <a:off x="2199473" y="1889248"/>
        <a:ext cx="4628879" cy="1152597"/>
      </dsp:txXfrm>
    </dsp:sp>
    <dsp:sp modelId="{BDED3272-CB01-4BC7-A624-2202E97D5CEF}">
      <dsp:nvSpPr>
        <dsp:cNvPr id="0" name=""/>
        <dsp:cNvSpPr/>
      </dsp:nvSpPr>
      <dsp:spPr>
        <a:xfrm>
          <a:off x="2216391" y="3166774"/>
          <a:ext cx="4681155" cy="11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Анкеты и интервью для всех участников ОП по вопросам </a:t>
          </a:r>
          <a:r>
            <a:rPr lang="ru-RU" sz="1800" b="1" kern="1200" dirty="0" smtClean="0"/>
            <a:t>удовлетворенности </a:t>
          </a:r>
          <a:r>
            <a:rPr lang="ru-RU" sz="1800" b="1" kern="1200" dirty="0"/>
            <a:t>ВД</a:t>
          </a:r>
        </a:p>
      </dsp:txBody>
      <dsp:txXfrm>
        <a:off x="2216391" y="3166774"/>
        <a:ext cx="4681155" cy="1112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37111-56CC-4611-A37A-B8940E1B69E2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Педагогов школы  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трудностей, связанных с проведением занятий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Удовлетворенность деятельностью</a:t>
          </a:r>
          <a:endParaRPr lang="ru-RU" sz="1600" kern="1200" dirty="0"/>
        </a:p>
      </dsp:txBody>
      <dsp:txXfrm>
        <a:off x="1346200" y="0"/>
        <a:ext cx="4749800" cy="1269999"/>
      </dsp:txXfrm>
    </dsp:sp>
    <dsp:sp modelId="{CFCCF4BD-AFDF-4249-8C75-8C20E411AE40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4B9B-071C-4DA1-95AE-3FFEA670702C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Родителей обучающихся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выбору направлений внеурочной деятельности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Удовлетворенностью деятельностью</a:t>
          </a:r>
          <a:endParaRPr lang="ru-RU" sz="1600" kern="1200" dirty="0"/>
        </a:p>
      </dsp:txBody>
      <dsp:txXfrm>
        <a:off x="1346200" y="1396999"/>
        <a:ext cx="4749800" cy="1269999"/>
      </dsp:txXfrm>
    </dsp:sp>
    <dsp:sp modelId="{EBFAD283-F762-46DA-9FAF-71A493F5AE0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6FD0A-F398-46E1-BFA1-95FEAD115F7D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Обучающихся  1-6 класс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Интересы и потребности направлений ВД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Удовлетворенность ВД</a:t>
          </a:r>
          <a:endParaRPr lang="ru-RU" sz="1600" kern="1200" dirty="0"/>
        </a:p>
      </dsp:txBody>
      <dsp:txXfrm>
        <a:off x="1346200" y="2793999"/>
        <a:ext cx="4749800" cy="1269999"/>
      </dsp:txXfrm>
    </dsp:sp>
    <dsp:sp modelId="{140A87FA-4575-4189-8905-6EA7AA586E2B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D19633-E6D4-4747-9307-88C7E3E2B2AD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105971-0676-43CB-8BA5-29E3D7C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C1686F-879A-40DD-B1B3-0A53B970592D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2BD64-9E4F-4C39-B3C1-EAF61E469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87E659-9A5E-42CF-B6C6-E9BB80932AB2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A3293-A185-4BF8-B353-669889902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48D2-3A38-44DA-AC5C-42B97644C92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DAAA-1512-437E-BCA5-8BD899F24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7545-EDA8-4C31-B0AB-66BF5143347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CCA7-5A4C-4157-AC8D-E4B78924A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D8BE-DA97-4DE8-BD4F-37E4EC6877B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8A37-A8FD-4F40-8DA7-ADC398AF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A2B43-66E2-44CE-8DBC-274B4B6E151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18AF0-E85B-49C6-8FE0-DDD511E0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486A-BE25-4DA1-AC77-E7610B58F31D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454C-AA83-4039-AF93-7AD047EC7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47B465-27DC-44A2-9EDD-66CEAE48377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60027-D63B-4A8C-A973-89E1923EF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28E0-6468-411E-94AB-F0785CB9A27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B8DC-2DCA-48C8-9EF6-2CCA3E2C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6C0FA-C600-4DCC-BDB3-F3BE7A8BC33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98C4F9-A1C1-40E4-A0D9-274F33FE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0B706-BD13-4DFB-967F-205865FE43B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34A93-21FB-4EBD-BBC1-68E94CBAF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A143FE-A730-4752-BB58-BC4DCBC9F41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AA29A3-6FEB-44E9-BA1F-13453C455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6B7E9B-95EF-4033-81A7-23743A0E5D8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9E23B46-E535-4392-AF8C-9418626AD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0" r:id="rId2"/>
    <p:sldLayoutId id="2147484186" r:id="rId3"/>
    <p:sldLayoutId id="2147484181" r:id="rId4"/>
    <p:sldLayoutId id="2147484187" r:id="rId5"/>
    <p:sldLayoutId id="2147484182" r:id="rId6"/>
    <p:sldLayoutId id="2147484188" r:id="rId7"/>
    <p:sldLayoutId id="2147484189" r:id="rId8"/>
    <p:sldLayoutId id="2147484190" r:id="rId9"/>
    <p:sldLayoutId id="2147484183" r:id="rId10"/>
    <p:sldLayoutId id="2147484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oleObject" Target="../embeddings/oleObject8.bin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6.bin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5.bin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педагогическое сопровождение Внеурочной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0" y="3810000"/>
            <a:ext cx="6400800" cy="1981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Проект разработан и внедряется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совместно психологической службой школы: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Серафимович И.В.,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Баранова Ю.Г.,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Куликова С.Ю.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tx2">
                    <a:satMod val="130000"/>
                  </a:schemeClr>
                </a:solidFill>
              </a:rPr>
              <a:t>Внеурочная работа</a:t>
            </a:r>
            <a:endParaRPr lang="ru-RU" sz="4000" smtClean="0">
              <a:solidFill>
                <a:schemeClr val="tx2">
                  <a:satMod val="130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919538" y="3211513"/>
          <a:ext cx="1304925" cy="1304925"/>
        </p:xfrm>
        <a:graphic>
          <a:graphicData uri="http://schemas.openxmlformats.org/presentationml/2006/ole">
            <p:oleObj spid="_x0000_s1026" name="Document" r:id="rId4" imgW="1298520" imgH="1300680" progId="">
              <p:embed/>
            </p:oleObj>
          </a:graphicData>
        </a:graphic>
      </p:graphicFrame>
      <p:sp>
        <p:nvSpPr>
          <p:cNvPr id="103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1773238"/>
            <a:ext cx="7337425" cy="4535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800" smtClean="0"/>
              <a:t>Оценка эффективности и удовлетворенности детей и родителей (экспертиза и мониторинг)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smtClean="0"/>
              <a:t>Социальное направление внеурочной деятельности: тренинги, развивающие занятия (коррекция и развитие)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smtClean="0"/>
              <a:t>Разработка модели внеурочной деятельности в школе (проектирование)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027" name="Document" r:id="rId5" imgW="1298520" imgH="130068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028" name="Document" r:id="rId6" imgW="1298520" imgH="1300680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029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268413"/>
          <a:ext cx="873125" cy="873125"/>
        </p:xfrm>
        <a:graphic>
          <a:graphicData uri="http://schemas.openxmlformats.org/presentationml/2006/ole">
            <p:oleObj spid="_x0000_s2050" name="Document" r:id="rId4" imgW="1298520" imgH="130068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051" name="Document" r:id="rId5" imgW="1298520" imgH="13006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052" name="Document" r:id="rId6" imgW="1298520" imgH="130068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053" name="Document" r:id="rId7" imgW="1298520" imgH="1300680" progId="">
              <p:embed/>
            </p:oleObj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115616" y="1484784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03350" y="188913"/>
            <a:ext cx="7200900" cy="1008062"/>
          </a:xfrm>
          <a:prstGeom prst="rect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ru-RU" sz="3200" dirty="0"/>
              <a:t>Проект мониторинга включает три составляющих: </a:t>
            </a:r>
            <a:endParaRPr lang="ru-RU" sz="3200" kern="0" dirty="0"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574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0562" t="18060" r="12547" b="6084"/>
          <a:stretch>
            <a:fillRect/>
          </a:stretch>
        </p:blipFill>
        <p:spPr bwMode="auto">
          <a:xfrm>
            <a:off x="2514600" y="1600200"/>
            <a:ext cx="4243388" cy="4892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тетрадь для мониторинга эффективности внеурочной деятельности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82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Программы социальной направленности «Я личность!»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1-6 класс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35" t="19098" r="11671" b="7692"/>
          <a:stretch>
            <a:fillRect/>
          </a:stretch>
        </p:blipFill>
        <p:spPr>
          <a:xfrm>
            <a:off x="4495800" y="1676400"/>
            <a:ext cx="4648200" cy="3340100"/>
          </a:xfr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 l="11806" t="21297" r="11806" b="6480"/>
          <a:stretch>
            <a:fillRect/>
          </a:stretch>
        </p:blipFill>
        <p:spPr bwMode="auto">
          <a:xfrm>
            <a:off x="304800" y="3657600"/>
            <a:ext cx="4298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0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7.40741E-7 L -0.29166 0.23334 " pathEditMode="relative" ptsTypes="AA">
                                      <p:cBhvr>
                                        <p:cTn id="35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3046" t="20634" r="10764" b="6349"/>
          <a:stretch>
            <a:fillRect/>
          </a:stretch>
        </p:blipFill>
        <p:spPr>
          <a:xfrm>
            <a:off x="1295400" y="228600"/>
            <a:ext cx="4559300" cy="3276600"/>
          </a:xfrm>
          <a:noFill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3148" r="11111" b="8333"/>
          <a:stretch>
            <a:fillRect/>
          </a:stretch>
        </p:blipFill>
        <p:spPr bwMode="auto">
          <a:xfrm>
            <a:off x="3581400" y="3200400"/>
            <a:ext cx="5097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91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1203</TotalTime>
  <Words>141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Солнцестояние</vt:lpstr>
      <vt:lpstr>Document</vt:lpstr>
      <vt:lpstr>Психолого – педагогическое сопровождение Внеурочной Деятельности</vt:lpstr>
      <vt:lpstr>Внеурочная работа</vt:lpstr>
      <vt:lpstr>Слайд 3</vt:lpstr>
      <vt:lpstr>Мониторинг</vt:lpstr>
      <vt:lpstr>Социально-психологическая тетрадь для мониторинга эффективности внеурочной деятельности</vt:lpstr>
      <vt:lpstr>Программы социальной направленности «Я личность!»  1-6 класс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младших школьников</dc:title>
  <dc:creator>Макарчиковы</dc:creator>
  <cp:lastModifiedBy>Горбачева </cp:lastModifiedBy>
  <cp:revision>120</cp:revision>
  <dcterms:modified xsi:type="dcterms:W3CDTF">2015-05-20T10:27:14Z</dcterms:modified>
</cp:coreProperties>
</file>