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7" r:id="rId4"/>
    <p:sldId id="266" r:id="rId5"/>
    <p:sldId id="265" r:id="rId6"/>
    <p:sldId id="264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62" d="100"/>
          <a:sy n="62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 rot="21365376">
            <a:off x="342641" y="350577"/>
            <a:ext cx="8501046" cy="61562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 rot="352294">
            <a:off x="353437" y="558538"/>
            <a:ext cx="8458738" cy="58145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28596" y="500042"/>
            <a:ext cx="8286808" cy="59293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571472" y="650083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714348" y="2214554"/>
            <a:ext cx="500066" cy="500066"/>
            <a:chOff x="571472" y="3929066"/>
            <a:chExt cx="785818" cy="785818"/>
          </a:xfrm>
        </p:grpSpPr>
        <p:sp>
          <p:nvSpPr>
            <p:cNvPr id="16" name="Овал 15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714348" y="3214686"/>
            <a:ext cx="500066" cy="500066"/>
            <a:chOff x="571472" y="3929066"/>
            <a:chExt cx="785818" cy="785818"/>
          </a:xfrm>
        </p:grpSpPr>
        <p:sp>
          <p:nvSpPr>
            <p:cNvPr id="19" name="Овал 18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714348" y="4214818"/>
            <a:ext cx="500066" cy="500066"/>
            <a:chOff x="571472" y="3929066"/>
            <a:chExt cx="785818" cy="785818"/>
          </a:xfrm>
        </p:grpSpPr>
        <p:sp>
          <p:nvSpPr>
            <p:cNvPr id="22" name="Овал 21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467544" y="1556792"/>
            <a:ext cx="8390736" cy="4760277"/>
            <a:chOff x="1267596" y="1385905"/>
            <a:chExt cx="7013497" cy="617473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267596" y="1385905"/>
              <a:ext cx="7013497" cy="38991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8000" b="1" dirty="0">
                  <a:solidFill>
                    <a:srgbClr val="0033CC"/>
                  </a:solidFill>
                  <a:latin typeface="Monotype Corsiva" panose="030101010102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«Водная оболочка </a:t>
              </a:r>
              <a:endParaRPr lang="ru-RU" sz="8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8000" b="1" dirty="0" smtClean="0">
                  <a:solidFill>
                    <a:srgbClr val="0033CC"/>
                  </a:solidFill>
                  <a:latin typeface="Monotype Corsiva" panose="030101010102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Земли</a:t>
              </a:r>
              <a:r>
                <a:rPr lang="ru-RU" sz="8000" b="1" dirty="0">
                  <a:solidFill>
                    <a:srgbClr val="0033CC"/>
                  </a:solidFill>
                  <a:latin typeface="Monotype Corsiva" panose="03010101010201010101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230616" y="5285036"/>
              <a:ext cx="5041176" cy="2275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Автор : Кукобако Людмила Геннадьевна,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учитель начальных классов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МОУ «СШ  №58  с углублённым изучением предметов естественно-математического цикла»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г. Ярославль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2019</a:t>
              </a:r>
              <a:endParaRPr lang="ru-RU" dirty="0">
                <a:solidFill>
                  <a:srgbClr val="0033CC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556792"/>
            <a:ext cx="8390736" cy="3406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Большая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поверхности земли </a:t>
            </a:r>
            <a:endParaRPr lang="ru-RU" sz="6000" b="1" dirty="0" smtClean="0">
              <a:solidFill>
                <a:srgbClr val="0033CC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покрыта ________ .</a:t>
            </a:r>
            <a:endParaRPr lang="ru-RU" sz="6000" b="1" dirty="0">
              <a:solidFill>
                <a:srgbClr val="0033CC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953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7664" y="1556792"/>
            <a:ext cx="731061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Назови 3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состояния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воды</a:t>
            </a:r>
            <a:endParaRPr lang="ru-RU" sz="6000" b="1" dirty="0">
              <a:solidFill>
                <a:srgbClr val="0033CC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036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620688"/>
            <a:ext cx="7416824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3. Благодаря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этому свойству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воды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Земле не бывает резких перепадов температуры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Какому?</a:t>
            </a:r>
            <a:endParaRPr lang="ru-RU" sz="6000" b="1" dirty="0">
              <a:solidFill>
                <a:srgbClr val="0033CC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977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1556792"/>
            <a:ext cx="7382624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Именно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 воде зародилась _____________.</a:t>
            </a:r>
          </a:p>
        </p:txBody>
      </p:sp>
    </p:spTree>
    <p:extLst>
      <p:ext uri="{BB962C8B-B14F-4D97-AF65-F5344CB8AC3E}">
        <p14:creationId xmlns="" xmlns:p14="http://schemas.microsoft.com/office/powerpoint/2010/main" val="7468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9672" y="1556792"/>
            <a:ext cx="6912768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Большую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часть вод планеты составляют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_______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воды.</a:t>
            </a:r>
          </a:p>
        </p:txBody>
      </p:sp>
    </p:spTree>
    <p:extLst>
      <p:ext uri="{BB962C8B-B14F-4D97-AF65-F5344CB8AC3E}">
        <p14:creationId xmlns="" xmlns:p14="http://schemas.microsoft.com/office/powerpoint/2010/main" val="159034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556792"/>
            <a:ext cx="7488832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Какая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вода необходима всем живым организмам?</a:t>
            </a:r>
          </a:p>
        </p:txBody>
      </p:sp>
    </p:spTree>
    <p:extLst>
      <p:ext uri="{BB962C8B-B14F-4D97-AF65-F5344CB8AC3E}">
        <p14:creationId xmlns="" xmlns:p14="http://schemas.microsoft.com/office/powerpoint/2010/main" val="24418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1628800"/>
            <a:ext cx="6840760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Источники </a:t>
            </a:r>
            <a:r>
              <a:rPr lang="ru-RU" sz="6000" b="1" dirty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пресной воды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 _____ , </a:t>
            </a:r>
            <a:r>
              <a:rPr lang="ru-RU" sz="6000" b="1" dirty="0" smtClean="0">
                <a:solidFill>
                  <a:srgbClr val="0033CC"/>
                </a:solidFill>
                <a:latin typeface="Monotype Corsiva" panose="03010101010201010101" pitchFamily="66" charset="0"/>
                <a:ea typeface="Calibri" panose="020F0502020204030204" pitchFamily="34" charset="0"/>
              </a:rPr>
              <a:t>____ ,   ______, _____.</a:t>
            </a:r>
            <a:endParaRPr lang="ru-RU" sz="6000" b="1" dirty="0">
              <a:solidFill>
                <a:srgbClr val="0033CC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76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99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Кукобако</cp:lastModifiedBy>
  <cp:revision>11</cp:revision>
  <dcterms:created xsi:type="dcterms:W3CDTF">2014-07-06T18:18:01Z</dcterms:created>
  <dcterms:modified xsi:type="dcterms:W3CDTF">2020-09-01T09:48:23Z</dcterms:modified>
</cp:coreProperties>
</file>