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8" r:id="rId4"/>
    <p:sldId id="267" r:id="rId5"/>
    <p:sldId id="266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2" d="100"/>
          <a:sy n="62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 userDrawn="1"/>
        </p:nvSpPr>
        <p:spPr>
          <a:xfrm rot="21365376">
            <a:off x="342641" y="350577"/>
            <a:ext cx="8501046" cy="6156277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 rot="352294">
            <a:off x="353437" y="558538"/>
            <a:ext cx="8458738" cy="5814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 userDrawn="1"/>
        </p:nvSpPr>
        <p:spPr>
          <a:xfrm>
            <a:off x="428596" y="500042"/>
            <a:ext cx="8286808" cy="5929354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571472" y="65008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14348" y="2214554"/>
            <a:ext cx="500066" cy="500066"/>
            <a:chOff x="571472" y="3929066"/>
            <a:chExt cx="785818" cy="785818"/>
          </a:xfrm>
        </p:grpSpPr>
        <p:sp>
          <p:nvSpPr>
            <p:cNvPr id="16" name="Овал 15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714348" y="3214686"/>
            <a:ext cx="500066" cy="500066"/>
            <a:chOff x="571472" y="3929066"/>
            <a:chExt cx="785818" cy="785818"/>
          </a:xfrm>
        </p:grpSpPr>
        <p:sp>
          <p:nvSpPr>
            <p:cNvPr id="19" name="Овал 18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714348" y="4214818"/>
            <a:ext cx="500066" cy="500066"/>
            <a:chOff x="571472" y="3929066"/>
            <a:chExt cx="785818" cy="785818"/>
          </a:xfrm>
        </p:grpSpPr>
        <p:sp>
          <p:nvSpPr>
            <p:cNvPr id="22" name="Овал 21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83671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Какой будет погода</a:t>
            </a:r>
            <a:r>
              <a:rPr lang="ru-RU" sz="8000" b="1" dirty="0" smtClean="0">
                <a:solidFill>
                  <a:srgbClr val="C00000"/>
                </a:solidFill>
                <a:latin typeface="Monotype Corsiva" panose="03010101010201010101" pitchFamily="66" charset="0"/>
                <a:ea typeface="Calibri" panose="020F0502020204030204" pitchFamily="34" charset="0"/>
              </a:rPr>
              <a:t>?</a:t>
            </a:r>
            <a:endParaRPr lang="ru-RU" sz="8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149080"/>
            <a:ext cx="46085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Автор : Кукобако Людмила Геннадьевна,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учитель начальных классов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МОУ «СШ  №58  с углублённым изучением предметов естественно-математического цикла»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г. Ярославль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2019</a:t>
            </a:r>
            <a:endParaRPr lang="ru-RU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2132856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1. Что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такое погода?</a:t>
            </a:r>
          </a:p>
        </p:txBody>
      </p:sp>
    </p:spTree>
    <p:extLst>
      <p:ext uri="{BB962C8B-B14F-4D97-AF65-F5344CB8AC3E}">
        <p14:creationId xmlns="" xmlns:p14="http://schemas.microsoft.com/office/powerpoint/2010/main" val="8474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247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2. При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описании погоды используют ряд </a:t>
            </a:r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характеристик.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Каких?</a:t>
            </a:r>
            <a:endParaRPr lang="ru-RU" sz="6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8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1247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3. Людям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каких профессий прогноз погоды </a:t>
            </a:r>
            <a:endParaRPr lang="ru-RU" sz="60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необходим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в первую </a:t>
            </a:r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очередь?</a:t>
            </a:r>
            <a:endParaRPr lang="ru-RU" sz="6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7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26876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4. Облачность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(знаки):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ясно -             </a:t>
            </a:r>
            <a:endParaRPr lang="ru-RU" sz="60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облачно -              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пасмурно </a:t>
            </a:r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-</a:t>
            </a:r>
            <a:endParaRPr lang="ru-RU" sz="6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836712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5. Атмосферные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явления (знаки):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туман -           </a:t>
            </a:r>
            <a:endParaRPr lang="ru-RU" sz="60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снег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-              </a:t>
            </a:r>
            <a:endParaRPr lang="ru-RU" sz="60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дождь </a:t>
            </a:r>
            <a:r>
              <a:rPr lang="ru-RU" sz="60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–</a:t>
            </a:r>
          </a:p>
        </p:txBody>
      </p:sp>
    </p:spTree>
    <p:extLst>
      <p:ext uri="{BB962C8B-B14F-4D97-AF65-F5344CB8AC3E}">
        <p14:creationId xmlns="" xmlns:p14="http://schemas.microsoft.com/office/powerpoint/2010/main" val="544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83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Кукобако</cp:lastModifiedBy>
  <cp:revision>12</cp:revision>
  <dcterms:created xsi:type="dcterms:W3CDTF">2014-07-06T18:18:01Z</dcterms:created>
  <dcterms:modified xsi:type="dcterms:W3CDTF">2020-09-01T09:49:15Z</dcterms:modified>
</cp:coreProperties>
</file>