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9" r:id="rId4"/>
    <p:sldId id="268" r:id="rId5"/>
    <p:sldId id="267" r:id="rId6"/>
    <p:sldId id="266" r:id="rId7"/>
    <p:sldId id="265" r:id="rId8"/>
    <p:sldId id="263" r:id="rId9"/>
    <p:sldId id="262" r:id="rId10"/>
    <p:sldId id="264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62" d="100"/>
          <a:sy n="62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 userDrawn="1"/>
        </p:nvSpPr>
        <p:spPr>
          <a:xfrm rot="21365376">
            <a:off x="342641" y="350577"/>
            <a:ext cx="8501046" cy="6156277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 rot="352294">
            <a:off x="353437" y="558538"/>
            <a:ext cx="8458738" cy="58145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 userDrawn="1"/>
        </p:nvSpPr>
        <p:spPr>
          <a:xfrm>
            <a:off x="428596" y="500042"/>
            <a:ext cx="8286808" cy="592935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571472" y="6500834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Группа 14"/>
          <p:cNvGrpSpPr/>
          <p:nvPr userDrawn="1"/>
        </p:nvGrpSpPr>
        <p:grpSpPr>
          <a:xfrm>
            <a:off x="714348" y="2214554"/>
            <a:ext cx="500066" cy="500066"/>
            <a:chOff x="571472" y="3929066"/>
            <a:chExt cx="785818" cy="785818"/>
          </a:xfrm>
        </p:grpSpPr>
        <p:sp>
          <p:nvSpPr>
            <p:cNvPr id="16" name="Овал 15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 userDrawn="1"/>
        </p:nvGrpSpPr>
        <p:grpSpPr>
          <a:xfrm>
            <a:off x="714348" y="3214686"/>
            <a:ext cx="500066" cy="500066"/>
            <a:chOff x="571472" y="3929066"/>
            <a:chExt cx="785818" cy="785818"/>
          </a:xfrm>
        </p:grpSpPr>
        <p:sp>
          <p:nvSpPr>
            <p:cNvPr id="19" name="Овал 18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 userDrawn="1"/>
        </p:nvGrpSpPr>
        <p:grpSpPr>
          <a:xfrm>
            <a:off x="714348" y="4214818"/>
            <a:ext cx="500066" cy="500066"/>
            <a:chOff x="571472" y="3929066"/>
            <a:chExt cx="785818" cy="785818"/>
          </a:xfrm>
        </p:grpSpPr>
        <p:sp>
          <p:nvSpPr>
            <p:cNvPr id="22" name="Овал 21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251521" y="908720"/>
            <a:ext cx="8606759" cy="4988987"/>
            <a:chOff x="1087030" y="545267"/>
            <a:chExt cx="7194063" cy="6471401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087030" y="545267"/>
              <a:ext cx="7194063" cy="33135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8000" b="1" dirty="0">
                  <a:solidFill>
                    <a:srgbClr val="0070C0"/>
                  </a:solidFill>
                  <a:latin typeface="Monotype Corsiva" panose="03010101010201010101" pitchFamily="66" charset="0"/>
                </a:rPr>
                <a:t>Как изображают Землю. Глобус</a:t>
              </a:r>
              <a:endParaRPr lang="ru-RU" sz="8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9" y="4741066"/>
              <a:ext cx="5520703" cy="22756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Автор : Кукобако Людмила Геннадьевна,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учитель начальных классов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МОУ «СШ  №58  с углублённым изучением предметов </a:t>
              </a:r>
              <a:endPara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естественно-математического </a:t>
              </a:r>
              <a:r>
                <a:rPr lang="ru-RU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цикла»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г. Ярославль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2019</a:t>
              </a:r>
              <a:endParaRPr lang="ru-RU" dirty="0">
                <a:solidFill>
                  <a:srgbClr val="0070C0"/>
                </a:solidFill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24744"/>
            <a:ext cx="77048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9. Он </a:t>
            </a:r>
            <a:r>
              <a:rPr lang="ru-RU" sz="6000" b="1" dirty="0">
                <a:solidFill>
                  <a:srgbClr val="0070C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делит земной шар на </a:t>
            </a:r>
            <a:endParaRPr lang="ru-RU" sz="6000" b="1" dirty="0" smtClean="0">
              <a:solidFill>
                <a:srgbClr val="0070C0"/>
              </a:solidFill>
              <a:latin typeface="Monotype Corsiva" panose="03010101010201010101" pitchFamily="66" charset="0"/>
              <a:ea typeface="Calibri" panose="020F0502020204030204" pitchFamily="34" charset="0"/>
            </a:endParaRPr>
          </a:p>
          <a:p>
            <a:pPr algn="ctr"/>
            <a:r>
              <a:rPr lang="ru-RU" sz="6000" b="1" dirty="0" smtClean="0">
                <a:solidFill>
                  <a:srgbClr val="0070C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2 </a:t>
            </a:r>
            <a:r>
              <a:rPr lang="ru-RU" sz="6000" b="1" dirty="0">
                <a:solidFill>
                  <a:srgbClr val="0070C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полушария: </a:t>
            </a:r>
            <a:r>
              <a:rPr lang="ru-RU" sz="6000" b="1" dirty="0" smtClean="0">
                <a:solidFill>
                  <a:srgbClr val="0070C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______________ </a:t>
            </a:r>
            <a:r>
              <a:rPr lang="ru-RU" sz="6000" b="1" dirty="0">
                <a:solidFill>
                  <a:srgbClr val="0070C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и  </a:t>
            </a:r>
            <a:r>
              <a:rPr lang="ru-RU" sz="6000" b="1" dirty="0" smtClean="0">
                <a:solidFill>
                  <a:srgbClr val="0070C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_______________.</a:t>
            </a:r>
            <a:endParaRPr lang="ru-RU" sz="60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225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412776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10. Что </a:t>
            </a:r>
            <a:r>
              <a:rPr lang="ru-RU" sz="6000" b="1" dirty="0">
                <a:solidFill>
                  <a:srgbClr val="0070C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позволяют описать параллели и меридианы? </a:t>
            </a:r>
            <a:endParaRPr lang="ru-RU" sz="60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1844824"/>
            <a:ext cx="803069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1. Рисунок</a:t>
            </a:r>
            <a:r>
              <a:rPr lang="ru-RU" sz="6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, схема – </a:t>
            </a:r>
            <a:endParaRPr lang="ru-RU" sz="6000" b="1" dirty="0" smtClean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это _______.</a:t>
            </a:r>
            <a:endParaRPr lang="ru-RU" sz="60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171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484784"/>
            <a:ext cx="824672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2. Географические </a:t>
            </a:r>
            <a:r>
              <a:rPr lang="ru-RU" sz="6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модели: </a:t>
            </a:r>
            <a:endParaRPr lang="ru-RU" sz="6000" b="1" dirty="0" smtClean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______________,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______________. </a:t>
            </a:r>
            <a:endParaRPr lang="ru-RU" sz="60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139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628800"/>
            <a:ext cx="817471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3. Что </a:t>
            </a:r>
            <a:r>
              <a:rPr lang="ru-RU" sz="6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такое </a:t>
            </a:r>
            <a:endParaRPr lang="ru-RU" sz="6000" b="1" dirty="0" smtClean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глобус</a:t>
            </a:r>
            <a:r>
              <a:rPr lang="ru-RU" sz="6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? </a:t>
            </a:r>
            <a:endParaRPr lang="ru-RU" sz="60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54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484784"/>
            <a:ext cx="83907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4. Какие </a:t>
            </a:r>
            <a:r>
              <a:rPr lang="ru-RU" sz="6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условные линии </a:t>
            </a:r>
            <a:endParaRPr lang="ru-RU" sz="6000" b="1" dirty="0" smtClean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есть </a:t>
            </a:r>
            <a:r>
              <a:rPr lang="ru-RU" sz="6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на глобусе? </a:t>
            </a:r>
            <a:endParaRPr lang="ru-RU" sz="60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414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844824"/>
            <a:ext cx="831872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5. Что </a:t>
            </a:r>
            <a:r>
              <a:rPr lang="ru-RU" sz="6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такое масштаб? </a:t>
            </a:r>
            <a:endParaRPr lang="ru-RU" sz="60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22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124744"/>
            <a:ext cx="8318728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6. Что </a:t>
            </a:r>
            <a:r>
              <a:rPr lang="ru-RU" sz="6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такое </a:t>
            </a:r>
            <a:endParaRPr lang="ru-RU" sz="6000" b="1" dirty="0" smtClean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меридианы?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Какое направление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они указывают? </a:t>
            </a:r>
            <a:endParaRPr lang="ru-RU" sz="60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endParaRPr lang="ru-RU" sz="60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077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196752"/>
            <a:ext cx="839073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7. </a:t>
            </a:r>
            <a:r>
              <a:rPr lang="ru-RU" sz="6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Что </a:t>
            </a:r>
            <a:r>
              <a:rPr lang="ru-RU" sz="6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такое </a:t>
            </a:r>
            <a:endParaRPr lang="ru-RU" sz="6000" b="1" dirty="0" smtClean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параллели</a:t>
            </a:r>
            <a:r>
              <a:rPr lang="ru-RU" sz="6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? </a:t>
            </a:r>
            <a:endParaRPr lang="ru-RU" sz="6000" b="1" dirty="0" smtClean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Какое направление они указывают? </a:t>
            </a:r>
            <a:endParaRPr lang="ru-RU" sz="60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373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484784"/>
            <a:ext cx="824672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8. Самая </a:t>
            </a:r>
            <a:r>
              <a:rPr lang="ru-RU" sz="6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длинная </a:t>
            </a:r>
            <a:endParaRPr lang="ru-RU" sz="6000" b="1" dirty="0" smtClean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параллель </a:t>
            </a:r>
            <a:r>
              <a:rPr lang="ru-RU" sz="6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– </a:t>
            </a:r>
            <a:endParaRPr lang="ru-RU" sz="6000" b="1" dirty="0" smtClean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это __________.</a:t>
            </a:r>
            <a:endParaRPr lang="ru-RU" sz="60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837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1859B"/>
      </a:hlink>
      <a:folHlink>
        <a:srgbClr val="31859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119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Кукобако</cp:lastModifiedBy>
  <cp:revision>14</cp:revision>
  <dcterms:created xsi:type="dcterms:W3CDTF">2014-07-06T18:18:01Z</dcterms:created>
  <dcterms:modified xsi:type="dcterms:W3CDTF">2020-09-01T09:50:52Z</dcterms:modified>
</cp:coreProperties>
</file>